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58" r:id="rId4"/>
  </p:sldMasterIdLst>
  <p:notesMasterIdLst>
    <p:notesMasterId r:id="rId27"/>
  </p:notesMasterIdLst>
  <p:sldIdLst>
    <p:sldId id="256" r:id="rId5"/>
    <p:sldId id="257" r:id="rId6"/>
    <p:sldId id="258" r:id="rId7"/>
    <p:sldId id="260" r:id="rId8"/>
    <p:sldId id="261" r:id="rId9"/>
    <p:sldId id="262" r:id="rId10"/>
    <p:sldId id="263" r:id="rId11"/>
    <p:sldId id="264" r:id="rId12"/>
    <p:sldId id="265" r:id="rId13"/>
    <p:sldId id="266" r:id="rId14"/>
    <p:sldId id="267" r:id="rId15"/>
    <p:sldId id="268" r:id="rId16"/>
    <p:sldId id="269" r:id="rId17"/>
    <p:sldId id="270" r:id="rId18"/>
    <p:sldId id="276" r:id="rId19"/>
    <p:sldId id="272" r:id="rId20"/>
    <p:sldId id="273" r:id="rId21"/>
    <p:sldId id="277" r:id="rId22"/>
    <p:sldId id="274" r:id="rId23"/>
    <p:sldId id="278" r:id="rId24"/>
    <p:sldId id="279" r:id="rId25"/>
    <p:sldId id="275"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1A9F47-DA8F-4CF2-ACEF-116ACF2B95DF}" v="3" dt="2022-11-07T11:22:47.9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8731" autoAdjust="0"/>
  </p:normalViewPr>
  <p:slideViewPr>
    <p:cSldViewPr snapToGrid="0">
      <p:cViewPr varScale="1">
        <p:scale>
          <a:sx n="52" d="100"/>
          <a:sy n="52" d="100"/>
        </p:scale>
        <p:origin x="1192" y="56"/>
      </p:cViewPr>
      <p:guideLst/>
    </p:cSldViewPr>
  </p:slideViewPr>
  <p:outlineViewPr>
    <p:cViewPr>
      <p:scale>
        <a:sx n="33" d="100"/>
        <a:sy n="33" d="100"/>
      </p:scale>
      <p:origin x="0" y="-1830"/>
    </p:cViewPr>
  </p:outlineViewPr>
  <p:notesTextViewPr>
    <p:cViewPr>
      <p:scale>
        <a:sx n="1" d="1"/>
        <a:sy n="1" d="1"/>
      </p:scale>
      <p:origin x="0" y="0"/>
    </p:cViewPr>
  </p:notesTextViewPr>
  <p:notesViewPr>
    <p:cSldViewPr snapToGrid="0">
      <p:cViewPr varScale="1">
        <p:scale>
          <a:sx n="87" d="100"/>
          <a:sy n="87" d="100"/>
        </p:scale>
        <p:origin x="384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an Coles | TRICS" userId="e39e6a2d-cb02-47f7-a2e2-d83a41b76ae8" providerId="ADAL" clId="{71B1BA57-CF81-4F76-89A7-E8112D39F93D}"/>
    <pc:docChg chg="undo custSel addSld delSld modSld sldOrd">
      <pc:chgData name="Ian Coles | TRICS" userId="e39e6a2d-cb02-47f7-a2e2-d83a41b76ae8" providerId="ADAL" clId="{71B1BA57-CF81-4F76-89A7-E8112D39F93D}" dt="2022-10-09T12:28:59.275" v="6866" actId="14100"/>
      <pc:docMkLst>
        <pc:docMk/>
      </pc:docMkLst>
      <pc:sldChg chg="modSp mod modNotesTx">
        <pc:chgData name="Ian Coles | TRICS" userId="e39e6a2d-cb02-47f7-a2e2-d83a41b76ae8" providerId="ADAL" clId="{71B1BA57-CF81-4F76-89A7-E8112D39F93D}" dt="2022-10-09T10:26:25.396" v="206" actId="20577"/>
        <pc:sldMkLst>
          <pc:docMk/>
          <pc:sldMk cId="1888121834" sldId="256"/>
        </pc:sldMkLst>
        <pc:spChg chg="mod">
          <ac:chgData name="Ian Coles | TRICS" userId="e39e6a2d-cb02-47f7-a2e2-d83a41b76ae8" providerId="ADAL" clId="{71B1BA57-CF81-4F76-89A7-E8112D39F93D}" dt="2022-10-09T10:26:25.396" v="206" actId="20577"/>
          <ac:spMkLst>
            <pc:docMk/>
            <pc:sldMk cId="1888121834" sldId="256"/>
            <ac:spMk id="2" creationId="{00000000-0000-0000-0000-000000000000}"/>
          </ac:spMkLst>
        </pc:spChg>
        <pc:spChg chg="mod">
          <ac:chgData name="Ian Coles | TRICS" userId="e39e6a2d-cb02-47f7-a2e2-d83a41b76ae8" providerId="ADAL" clId="{71B1BA57-CF81-4F76-89A7-E8112D39F93D}" dt="2022-10-09T10:24:54.746" v="56" actId="20577"/>
          <ac:spMkLst>
            <pc:docMk/>
            <pc:sldMk cId="1888121834" sldId="256"/>
            <ac:spMk id="3" creationId="{00000000-0000-0000-0000-000000000000}"/>
          </ac:spMkLst>
        </pc:spChg>
      </pc:sldChg>
      <pc:sldChg chg="modSp mod modNotesTx">
        <pc:chgData name="Ian Coles | TRICS" userId="e39e6a2d-cb02-47f7-a2e2-d83a41b76ae8" providerId="ADAL" clId="{71B1BA57-CF81-4F76-89A7-E8112D39F93D}" dt="2022-10-09T10:30:33.003" v="764" actId="20577"/>
        <pc:sldMkLst>
          <pc:docMk/>
          <pc:sldMk cId="1718812715" sldId="257"/>
        </pc:sldMkLst>
        <pc:spChg chg="mod">
          <ac:chgData name="Ian Coles | TRICS" userId="e39e6a2d-cb02-47f7-a2e2-d83a41b76ae8" providerId="ADAL" clId="{71B1BA57-CF81-4F76-89A7-E8112D39F93D}" dt="2022-10-09T10:27:03.099" v="260" actId="20577"/>
          <ac:spMkLst>
            <pc:docMk/>
            <pc:sldMk cId="1718812715" sldId="257"/>
            <ac:spMk id="2" creationId="{00000000-0000-0000-0000-000000000000}"/>
          </ac:spMkLst>
        </pc:spChg>
        <pc:spChg chg="mod">
          <ac:chgData name="Ian Coles | TRICS" userId="e39e6a2d-cb02-47f7-a2e2-d83a41b76ae8" providerId="ADAL" clId="{71B1BA57-CF81-4F76-89A7-E8112D39F93D}" dt="2022-10-09T10:30:33.003" v="764" actId="20577"/>
          <ac:spMkLst>
            <pc:docMk/>
            <pc:sldMk cId="1718812715" sldId="257"/>
            <ac:spMk id="3" creationId="{00000000-0000-0000-0000-000000000000}"/>
          </ac:spMkLst>
        </pc:spChg>
      </pc:sldChg>
      <pc:sldChg chg="addSp delSp modSp mod modNotesTx">
        <pc:chgData name="Ian Coles | TRICS" userId="e39e6a2d-cb02-47f7-a2e2-d83a41b76ae8" providerId="ADAL" clId="{71B1BA57-CF81-4F76-89A7-E8112D39F93D}" dt="2022-10-09T10:35:53.641" v="1157" actId="1076"/>
        <pc:sldMkLst>
          <pc:docMk/>
          <pc:sldMk cId="1997197960" sldId="259"/>
        </pc:sldMkLst>
        <pc:spChg chg="mod">
          <ac:chgData name="Ian Coles | TRICS" userId="e39e6a2d-cb02-47f7-a2e2-d83a41b76ae8" providerId="ADAL" clId="{71B1BA57-CF81-4F76-89A7-E8112D39F93D}" dt="2022-10-09T10:32:58.242" v="831" actId="20577"/>
          <ac:spMkLst>
            <pc:docMk/>
            <pc:sldMk cId="1997197960" sldId="259"/>
            <ac:spMk id="2" creationId="{00000000-0000-0000-0000-000000000000}"/>
          </ac:spMkLst>
        </pc:spChg>
        <pc:spChg chg="mod">
          <ac:chgData name="Ian Coles | TRICS" userId="e39e6a2d-cb02-47f7-a2e2-d83a41b76ae8" providerId="ADAL" clId="{71B1BA57-CF81-4F76-89A7-E8112D39F93D}" dt="2022-10-09T10:35:44.211" v="1156" actId="14100"/>
          <ac:spMkLst>
            <pc:docMk/>
            <pc:sldMk cId="1997197960" sldId="259"/>
            <ac:spMk id="3" creationId="{00000000-0000-0000-0000-000000000000}"/>
          </ac:spMkLst>
        </pc:spChg>
        <pc:picChg chg="add mod">
          <ac:chgData name="Ian Coles | TRICS" userId="e39e6a2d-cb02-47f7-a2e2-d83a41b76ae8" providerId="ADAL" clId="{71B1BA57-CF81-4F76-89A7-E8112D39F93D}" dt="2022-10-09T10:35:53.641" v="1157" actId="1076"/>
          <ac:picMkLst>
            <pc:docMk/>
            <pc:sldMk cId="1997197960" sldId="259"/>
            <ac:picMk id="5" creationId="{1B4BA908-71AA-E01C-8254-ACCBECC34E4B}"/>
          </ac:picMkLst>
        </pc:picChg>
        <pc:picChg chg="del">
          <ac:chgData name="Ian Coles | TRICS" userId="e39e6a2d-cb02-47f7-a2e2-d83a41b76ae8" providerId="ADAL" clId="{71B1BA57-CF81-4F76-89A7-E8112D39F93D}" dt="2022-10-09T10:31:59.930" v="775" actId="478"/>
          <ac:picMkLst>
            <pc:docMk/>
            <pc:sldMk cId="1997197960" sldId="259"/>
            <ac:picMk id="8" creationId="{D3ED9C7C-778D-4E8A-B9FC-83BC14C92C11}"/>
          </ac:picMkLst>
        </pc:picChg>
      </pc:sldChg>
      <pc:sldChg chg="del">
        <pc:chgData name="Ian Coles | TRICS" userId="e39e6a2d-cb02-47f7-a2e2-d83a41b76ae8" providerId="ADAL" clId="{71B1BA57-CF81-4F76-89A7-E8112D39F93D}" dt="2022-10-09T10:31:50.150" v="773" actId="2696"/>
        <pc:sldMkLst>
          <pc:docMk/>
          <pc:sldMk cId="602969808" sldId="260"/>
        </pc:sldMkLst>
      </pc:sldChg>
      <pc:sldChg chg="new del">
        <pc:chgData name="Ian Coles | TRICS" userId="e39e6a2d-cb02-47f7-a2e2-d83a41b76ae8" providerId="ADAL" clId="{71B1BA57-CF81-4F76-89A7-E8112D39F93D}" dt="2022-10-09T10:36:22.938" v="1161" actId="2696"/>
        <pc:sldMkLst>
          <pc:docMk/>
          <pc:sldMk cId="942721843" sldId="260"/>
        </pc:sldMkLst>
      </pc:sldChg>
      <pc:sldChg chg="del">
        <pc:chgData name="Ian Coles | TRICS" userId="e39e6a2d-cb02-47f7-a2e2-d83a41b76ae8" providerId="ADAL" clId="{71B1BA57-CF81-4F76-89A7-E8112D39F93D}" dt="2022-10-09T10:31:29.704" v="765" actId="2696"/>
        <pc:sldMkLst>
          <pc:docMk/>
          <pc:sldMk cId="3698292940" sldId="261"/>
        </pc:sldMkLst>
      </pc:sldChg>
      <pc:sldChg chg="addSp modSp add mod">
        <pc:chgData name="Ian Coles | TRICS" userId="e39e6a2d-cb02-47f7-a2e2-d83a41b76ae8" providerId="ADAL" clId="{71B1BA57-CF81-4F76-89A7-E8112D39F93D}" dt="2022-10-09T10:48:51.547" v="1548" actId="207"/>
        <pc:sldMkLst>
          <pc:docMk/>
          <pc:sldMk cId="3960730405" sldId="261"/>
        </pc:sldMkLst>
        <pc:spChg chg="mod">
          <ac:chgData name="Ian Coles | TRICS" userId="e39e6a2d-cb02-47f7-a2e2-d83a41b76ae8" providerId="ADAL" clId="{71B1BA57-CF81-4F76-89A7-E8112D39F93D}" dt="2022-10-09T10:37:03.298" v="1235" actId="20577"/>
          <ac:spMkLst>
            <pc:docMk/>
            <pc:sldMk cId="3960730405" sldId="261"/>
            <ac:spMk id="2" creationId="{00000000-0000-0000-0000-000000000000}"/>
          </ac:spMkLst>
        </pc:spChg>
        <pc:spChg chg="mod">
          <ac:chgData name="Ian Coles | TRICS" userId="e39e6a2d-cb02-47f7-a2e2-d83a41b76ae8" providerId="ADAL" clId="{71B1BA57-CF81-4F76-89A7-E8112D39F93D}" dt="2022-10-09T10:48:51.547" v="1548" actId="207"/>
          <ac:spMkLst>
            <pc:docMk/>
            <pc:sldMk cId="3960730405" sldId="261"/>
            <ac:spMk id="3" creationId="{00000000-0000-0000-0000-000000000000}"/>
          </ac:spMkLst>
        </pc:spChg>
        <pc:picChg chg="add mod">
          <ac:chgData name="Ian Coles | TRICS" userId="e39e6a2d-cb02-47f7-a2e2-d83a41b76ae8" providerId="ADAL" clId="{71B1BA57-CF81-4F76-89A7-E8112D39F93D}" dt="2022-10-09T10:47:44.492" v="1546" actId="1076"/>
          <ac:picMkLst>
            <pc:docMk/>
            <pc:sldMk cId="3960730405" sldId="261"/>
            <ac:picMk id="6" creationId="{AC51AE41-8885-F88A-FAAD-D2B8FB3CDD76}"/>
          </ac:picMkLst>
        </pc:picChg>
      </pc:sldChg>
      <pc:sldChg chg="del">
        <pc:chgData name="Ian Coles | TRICS" userId="e39e6a2d-cb02-47f7-a2e2-d83a41b76ae8" providerId="ADAL" clId="{71B1BA57-CF81-4F76-89A7-E8112D39F93D}" dt="2022-10-09T10:31:31.854" v="766" actId="2696"/>
        <pc:sldMkLst>
          <pc:docMk/>
          <pc:sldMk cId="1282899239" sldId="262"/>
        </pc:sldMkLst>
      </pc:sldChg>
      <pc:sldChg chg="modSp add mod">
        <pc:chgData name="Ian Coles | TRICS" userId="e39e6a2d-cb02-47f7-a2e2-d83a41b76ae8" providerId="ADAL" clId="{71B1BA57-CF81-4F76-89A7-E8112D39F93D}" dt="2022-10-09T11:05:44.734" v="2667" actId="27636"/>
        <pc:sldMkLst>
          <pc:docMk/>
          <pc:sldMk cId="2909900560" sldId="262"/>
        </pc:sldMkLst>
        <pc:spChg chg="mod">
          <ac:chgData name="Ian Coles | TRICS" userId="e39e6a2d-cb02-47f7-a2e2-d83a41b76ae8" providerId="ADAL" clId="{71B1BA57-CF81-4F76-89A7-E8112D39F93D}" dt="2022-10-09T10:50:18.531" v="1581" actId="20577"/>
          <ac:spMkLst>
            <pc:docMk/>
            <pc:sldMk cId="2909900560" sldId="262"/>
            <ac:spMk id="2" creationId="{00000000-0000-0000-0000-000000000000}"/>
          </ac:spMkLst>
        </pc:spChg>
        <pc:spChg chg="mod">
          <ac:chgData name="Ian Coles | TRICS" userId="e39e6a2d-cb02-47f7-a2e2-d83a41b76ae8" providerId="ADAL" clId="{71B1BA57-CF81-4F76-89A7-E8112D39F93D}" dt="2022-10-09T11:05:44.734" v="2667" actId="27636"/>
          <ac:spMkLst>
            <pc:docMk/>
            <pc:sldMk cId="2909900560" sldId="262"/>
            <ac:spMk id="3" creationId="{00000000-0000-0000-0000-000000000000}"/>
          </ac:spMkLst>
        </pc:spChg>
      </pc:sldChg>
      <pc:sldChg chg="addSp delSp new del mod">
        <pc:chgData name="Ian Coles | TRICS" userId="e39e6a2d-cb02-47f7-a2e2-d83a41b76ae8" providerId="ADAL" clId="{71B1BA57-CF81-4F76-89A7-E8112D39F93D}" dt="2022-10-09T10:52:10.328" v="1773" actId="2696"/>
        <pc:sldMkLst>
          <pc:docMk/>
          <pc:sldMk cId="2225103152" sldId="263"/>
        </pc:sldMkLst>
        <pc:picChg chg="add del">
          <ac:chgData name="Ian Coles | TRICS" userId="e39e6a2d-cb02-47f7-a2e2-d83a41b76ae8" providerId="ADAL" clId="{71B1BA57-CF81-4F76-89A7-E8112D39F93D}" dt="2022-10-09T10:52:04.113" v="1771" actId="478"/>
          <ac:picMkLst>
            <pc:docMk/>
            <pc:sldMk cId="2225103152" sldId="263"/>
            <ac:picMk id="4" creationId="{9F329E94-12C7-F5E6-EECB-8D1650A7DC60}"/>
          </ac:picMkLst>
        </pc:picChg>
      </pc:sldChg>
      <pc:sldChg chg="del">
        <pc:chgData name="Ian Coles | TRICS" userId="e39e6a2d-cb02-47f7-a2e2-d83a41b76ae8" providerId="ADAL" clId="{71B1BA57-CF81-4F76-89A7-E8112D39F93D}" dt="2022-10-09T10:31:34.901" v="767" actId="2696"/>
        <pc:sldMkLst>
          <pc:docMk/>
          <pc:sldMk cId="3387443796" sldId="263"/>
        </pc:sldMkLst>
      </pc:sldChg>
      <pc:sldChg chg="del">
        <pc:chgData name="Ian Coles | TRICS" userId="e39e6a2d-cb02-47f7-a2e2-d83a41b76ae8" providerId="ADAL" clId="{71B1BA57-CF81-4F76-89A7-E8112D39F93D}" dt="2022-10-09T10:31:36.962" v="768" actId="2696"/>
        <pc:sldMkLst>
          <pc:docMk/>
          <pc:sldMk cId="183011180" sldId="264"/>
        </pc:sldMkLst>
      </pc:sldChg>
      <pc:sldChg chg="addSp delSp modSp add mod">
        <pc:chgData name="Ian Coles | TRICS" userId="e39e6a2d-cb02-47f7-a2e2-d83a41b76ae8" providerId="ADAL" clId="{71B1BA57-CF81-4F76-89A7-E8112D39F93D}" dt="2022-10-09T11:07:52.605" v="2770" actId="1076"/>
        <pc:sldMkLst>
          <pc:docMk/>
          <pc:sldMk cId="3961123629" sldId="264"/>
        </pc:sldMkLst>
        <pc:spChg chg="mod">
          <ac:chgData name="Ian Coles | TRICS" userId="e39e6a2d-cb02-47f7-a2e2-d83a41b76ae8" providerId="ADAL" clId="{71B1BA57-CF81-4F76-89A7-E8112D39F93D}" dt="2022-10-09T10:59:06.343" v="2280" actId="20577"/>
          <ac:spMkLst>
            <pc:docMk/>
            <pc:sldMk cId="3961123629" sldId="264"/>
            <ac:spMk id="2" creationId="{00000000-0000-0000-0000-000000000000}"/>
          </ac:spMkLst>
        </pc:spChg>
        <pc:spChg chg="mod">
          <ac:chgData name="Ian Coles | TRICS" userId="e39e6a2d-cb02-47f7-a2e2-d83a41b76ae8" providerId="ADAL" clId="{71B1BA57-CF81-4F76-89A7-E8112D39F93D}" dt="2022-10-09T11:07:11.405" v="2765" actId="27636"/>
          <ac:spMkLst>
            <pc:docMk/>
            <pc:sldMk cId="3961123629" sldId="264"/>
            <ac:spMk id="3" creationId="{00000000-0000-0000-0000-000000000000}"/>
          </ac:spMkLst>
        </pc:spChg>
        <pc:spChg chg="add mod">
          <ac:chgData name="Ian Coles | TRICS" userId="e39e6a2d-cb02-47f7-a2e2-d83a41b76ae8" providerId="ADAL" clId="{71B1BA57-CF81-4F76-89A7-E8112D39F93D}" dt="2022-10-09T11:07:52.605" v="2770" actId="1076"/>
          <ac:spMkLst>
            <pc:docMk/>
            <pc:sldMk cId="3961123629" sldId="264"/>
            <ac:spMk id="8" creationId="{6CB3974F-E5E5-F4A9-121E-216DFB3FDBA9}"/>
          </ac:spMkLst>
        </pc:spChg>
        <pc:picChg chg="add mod">
          <ac:chgData name="Ian Coles | TRICS" userId="e39e6a2d-cb02-47f7-a2e2-d83a41b76ae8" providerId="ADAL" clId="{71B1BA57-CF81-4F76-89A7-E8112D39F93D}" dt="2022-10-09T11:07:48.397" v="2769" actId="1076"/>
          <ac:picMkLst>
            <pc:docMk/>
            <pc:sldMk cId="3961123629" sldId="264"/>
            <ac:picMk id="5" creationId="{8ACD50BC-4135-69F0-BDC3-D29596483996}"/>
          </ac:picMkLst>
        </pc:picChg>
        <pc:picChg chg="add del mod">
          <ac:chgData name="Ian Coles | TRICS" userId="e39e6a2d-cb02-47f7-a2e2-d83a41b76ae8" providerId="ADAL" clId="{71B1BA57-CF81-4F76-89A7-E8112D39F93D}" dt="2022-10-09T11:03:54.129" v="2596" actId="478"/>
          <ac:picMkLst>
            <pc:docMk/>
            <pc:sldMk cId="3961123629" sldId="264"/>
            <ac:picMk id="6" creationId="{5DC46983-FFFA-C73A-8894-162D36E9B3CD}"/>
          </ac:picMkLst>
        </pc:picChg>
      </pc:sldChg>
      <pc:sldChg chg="del">
        <pc:chgData name="Ian Coles | TRICS" userId="e39e6a2d-cb02-47f7-a2e2-d83a41b76ae8" providerId="ADAL" clId="{71B1BA57-CF81-4F76-89A7-E8112D39F93D}" dt="2022-10-09T10:31:39.040" v="769" actId="2696"/>
        <pc:sldMkLst>
          <pc:docMk/>
          <pc:sldMk cId="1570286308" sldId="265"/>
        </pc:sldMkLst>
      </pc:sldChg>
      <pc:sldChg chg="new del">
        <pc:chgData name="Ian Coles | TRICS" userId="e39e6a2d-cb02-47f7-a2e2-d83a41b76ae8" providerId="ADAL" clId="{71B1BA57-CF81-4F76-89A7-E8112D39F93D}" dt="2022-10-09T11:08:23.985" v="2773" actId="2696"/>
        <pc:sldMkLst>
          <pc:docMk/>
          <pc:sldMk cId="1832228768" sldId="265"/>
        </pc:sldMkLst>
      </pc:sldChg>
      <pc:sldChg chg="modSp add mod">
        <pc:chgData name="Ian Coles | TRICS" userId="e39e6a2d-cb02-47f7-a2e2-d83a41b76ae8" providerId="ADAL" clId="{71B1BA57-CF81-4F76-89A7-E8112D39F93D}" dt="2022-10-09T11:24:07.390" v="3248" actId="20577"/>
        <pc:sldMkLst>
          <pc:docMk/>
          <pc:sldMk cId="1130299818" sldId="266"/>
        </pc:sldMkLst>
        <pc:spChg chg="mod">
          <ac:chgData name="Ian Coles | TRICS" userId="e39e6a2d-cb02-47f7-a2e2-d83a41b76ae8" providerId="ADAL" clId="{71B1BA57-CF81-4F76-89A7-E8112D39F93D}" dt="2022-10-09T11:08:38.070" v="2832" actId="20577"/>
          <ac:spMkLst>
            <pc:docMk/>
            <pc:sldMk cId="1130299818" sldId="266"/>
            <ac:spMk id="2" creationId="{00000000-0000-0000-0000-000000000000}"/>
          </ac:spMkLst>
        </pc:spChg>
        <pc:spChg chg="mod">
          <ac:chgData name="Ian Coles | TRICS" userId="e39e6a2d-cb02-47f7-a2e2-d83a41b76ae8" providerId="ADAL" clId="{71B1BA57-CF81-4F76-89A7-E8112D39F93D}" dt="2022-10-09T11:24:07.390" v="3248" actId="20577"/>
          <ac:spMkLst>
            <pc:docMk/>
            <pc:sldMk cId="1130299818" sldId="266"/>
            <ac:spMk id="3" creationId="{00000000-0000-0000-0000-000000000000}"/>
          </ac:spMkLst>
        </pc:spChg>
      </pc:sldChg>
      <pc:sldChg chg="del">
        <pc:chgData name="Ian Coles | TRICS" userId="e39e6a2d-cb02-47f7-a2e2-d83a41b76ae8" providerId="ADAL" clId="{71B1BA57-CF81-4F76-89A7-E8112D39F93D}" dt="2022-10-09T10:31:40.876" v="770" actId="2696"/>
        <pc:sldMkLst>
          <pc:docMk/>
          <pc:sldMk cId="2664500569" sldId="266"/>
        </pc:sldMkLst>
      </pc:sldChg>
      <pc:sldChg chg="modSp add mod">
        <pc:chgData name="Ian Coles | TRICS" userId="e39e6a2d-cb02-47f7-a2e2-d83a41b76ae8" providerId="ADAL" clId="{71B1BA57-CF81-4F76-89A7-E8112D39F93D}" dt="2022-10-09T11:37:54.422" v="4854" actId="27636"/>
        <pc:sldMkLst>
          <pc:docMk/>
          <pc:sldMk cId="101217969" sldId="267"/>
        </pc:sldMkLst>
        <pc:spChg chg="mod">
          <ac:chgData name="Ian Coles | TRICS" userId="e39e6a2d-cb02-47f7-a2e2-d83a41b76ae8" providerId="ADAL" clId="{71B1BA57-CF81-4F76-89A7-E8112D39F93D}" dt="2022-10-09T11:25:05.863" v="3316" actId="20577"/>
          <ac:spMkLst>
            <pc:docMk/>
            <pc:sldMk cId="101217969" sldId="267"/>
            <ac:spMk id="2" creationId="{00000000-0000-0000-0000-000000000000}"/>
          </ac:spMkLst>
        </pc:spChg>
        <pc:spChg chg="mod">
          <ac:chgData name="Ian Coles | TRICS" userId="e39e6a2d-cb02-47f7-a2e2-d83a41b76ae8" providerId="ADAL" clId="{71B1BA57-CF81-4F76-89A7-E8112D39F93D}" dt="2022-10-09T11:37:54.422" v="4854" actId="27636"/>
          <ac:spMkLst>
            <pc:docMk/>
            <pc:sldMk cId="101217969" sldId="267"/>
            <ac:spMk id="3" creationId="{00000000-0000-0000-0000-000000000000}"/>
          </ac:spMkLst>
        </pc:spChg>
      </pc:sldChg>
      <pc:sldChg chg="del">
        <pc:chgData name="Ian Coles | TRICS" userId="e39e6a2d-cb02-47f7-a2e2-d83a41b76ae8" providerId="ADAL" clId="{71B1BA57-CF81-4F76-89A7-E8112D39F93D}" dt="2022-10-09T10:31:42.855" v="771" actId="2696"/>
        <pc:sldMkLst>
          <pc:docMk/>
          <pc:sldMk cId="2603792682" sldId="267"/>
        </pc:sldMkLst>
      </pc:sldChg>
      <pc:sldChg chg="del">
        <pc:chgData name="Ian Coles | TRICS" userId="e39e6a2d-cb02-47f7-a2e2-d83a41b76ae8" providerId="ADAL" clId="{71B1BA57-CF81-4F76-89A7-E8112D39F93D}" dt="2022-10-09T10:31:46.880" v="772" actId="2696"/>
        <pc:sldMkLst>
          <pc:docMk/>
          <pc:sldMk cId="3122551622" sldId="268"/>
        </pc:sldMkLst>
      </pc:sldChg>
      <pc:sldChg chg="modSp add del mod">
        <pc:chgData name="Ian Coles | TRICS" userId="e39e6a2d-cb02-47f7-a2e2-d83a41b76ae8" providerId="ADAL" clId="{71B1BA57-CF81-4F76-89A7-E8112D39F93D}" dt="2022-10-09T11:41:54.368" v="5222" actId="2696"/>
        <pc:sldMkLst>
          <pc:docMk/>
          <pc:sldMk cId="4095161918" sldId="268"/>
        </pc:sldMkLst>
        <pc:spChg chg="mod">
          <ac:chgData name="Ian Coles | TRICS" userId="e39e6a2d-cb02-47f7-a2e2-d83a41b76ae8" providerId="ADAL" clId="{71B1BA57-CF81-4F76-89A7-E8112D39F93D}" dt="2022-10-09T11:30:47.046" v="4036" actId="20577"/>
          <ac:spMkLst>
            <pc:docMk/>
            <pc:sldMk cId="4095161918" sldId="268"/>
            <ac:spMk id="2" creationId="{00000000-0000-0000-0000-000000000000}"/>
          </ac:spMkLst>
        </pc:spChg>
        <pc:spChg chg="mod">
          <ac:chgData name="Ian Coles | TRICS" userId="e39e6a2d-cb02-47f7-a2e2-d83a41b76ae8" providerId="ADAL" clId="{71B1BA57-CF81-4F76-89A7-E8112D39F93D}" dt="2022-10-09T11:40:13.721" v="5126" actId="20577"/>
          <ac:spMkLst>
            <pc:docMk/>
            <pc:sldMk cId="4095161918" sldId="268"/>
            <ac:spMk id="3" creationId="{00000000-0000-0000-0000-000000000000}"/>
          </ac:spMkLst>
        </pc:spChg>
      </pc:sldChg>
      <pc:sldChg chg="modSp add mod">
        <pc:chgData name="Ian Coles | TRICS" userId="e39e6a2d-cb02-47f7-a2e2-d83a41b76ae8" providerId="ADAL" clId="{71B1BA57-CF81-4F76-89A7-E8112D39F93D}" dt="2022-10-09T11:38:17.157" v="4981" actId="20577"/>
        <pc:sldMkLst>
          <pc:docMk/>
          <pc:sldMk cId="2490147371" sldId="269"/>
        </pc:sldMkLst>
        <pc:spChg chg="mod">
          <ac:chgData name="Ian Coles | TRICS" userId="e39e6a2d-cb02-47f7-a2e2-d83a41b76ae8" providerId="ADAL" clId="{71B1BA57-CF81-4F76-89A7-E8112D39F93D}" dt="2022-10-09T11:38:17.157" v="4981" actId="20577"/>
          <ac:spMkLst>
            <pc:docMk/>
            <pc:sldMk cId="2490147371" sldId="269"/>
            <ac:spMk id="3" creationId="{00000000-0000-0000-0000-000000000000}"/>
          </ac:spMkLst>
        </pc:spChg>
      </pc:sldChg>
      <pc:sldChg chg="modSp add mod">
        <pc:chgData name="Ian Coles | TRICS" userId="e39e6a2d-cb02-47f7-a2e2-d83a41b76ae8" providerId="ADAL" clId="{71B1BA57-CF81-4F76-89A7-E8112D39F93D}" dt="2022-10-09T11:41:25.053" v="5221" actId="27636"/>
        <pc:sldMkLst>
          <pc:docMk/>
          <pc:sldMk cId="1738829822" sldId="270"/>
        </pc:sldMkLst>
        <pc:spChg chg="mod">
          <ac:chgData name="Ian Coles | TRICS" userId="e39e6a2d-cb02-47f7-a2e2-d83a41b76ae8" providerId="ADAL" clId="{71B1BA57-CF81-4F76-89A7-E8112D39F93D}" dt="2022-10-09T11:41:25.053" v="5221" actId="27636"/>
          <ac:spMkLst>
            <pc:docMk/>
            <pc:sldMk cId="1738829822" sldId="270"/>
            <ac:spMk id="3" creationId="{00000000-0000-0000-0000-000000000000}"/>
          </ac:spMkLst>
        </pc:spChg>
      </pc:sldChg>
      <pc:sldChg chg="addSp delSp modSp add del mod">
        <pc:chgData name="Ian Coles | TRICS" userId="e39e6a2d-cb02-47f7-a2e2-d83a41b76ae8" providerId="ADAL" clId="{71B1BA57-CF81-4F76-89A7-E8112D39F93D}" dt="2022-10-09T11:51:47.604" v="5462" actId="2696"/>
        <pc:sldMkLst>
          <pc:docMk/>
          <pc:sldMk cId="3023027217" sldId="271"/>
        </pc:sldMkLst>
        <pc:spChg chg="del mod">
          <ac:chgData name="Ian Coles | TRICS" userId="e39e6a2d-cb02-47f7-a2e2-d83a41b76ae8" providerId="ADAL" clId="{71B1BA57-CF81-4F76-89A7-E8112D39F93D}" dt="2022-10-09T11:48:17.045" v="5366" actId="478"/>
          <ac:spMkLst>
            <pc:docMk/>
            <pc:sldMk cId="3023027217" sldId="271"/>
            <ac:spMk id="2" creationId="{00000000-0000-0000-0000-000000000000}"/>
          </ac:spMkLst>
        </pc:spChg>
        <pc:spChg chg="del mod">
          <ac:chgData name="Ian Coles | TRICS" userId="e39e6a2d-cb02-47f7-a2e2-d83a41b76ae8" providerId="ADAL" clId="{71B1BA57-CF81-4F76-89A7-E8112D39F93D}" dt="2022-10-09T11:42:43.339" v="5278" actId="478"/>
          <ac:spMkLst>
            <pc:docMk/>
            <pc:sldMk cId="3023027217" sldId="271"/>
            <ac:spMk id="3" creationId="{00000000-0000-0000-0000-000000000000}"/>
          </ac:spMkLst>
        </pc:spChg>
        <pc:spChg chg="add del mod">
          <ac:chgData name="Ian Coles | TRICS" userId="e39e6a2d-cb02-47f7-a2e2-d83a41b76ae8" providerId="ADAL" clId="{71B1BA57-CF81-4F76-89A7-E8112D39F93D}" dt="2022-10-09T11:47:12.676" v="5339" actId="478"/>
          <ac:spMkLst>
            <pc:docMk/>
            <pc:sldMk cId="3023027217" sldId="271"/>
            <ac:spMk id="8" creationId="{5449BC41-0D4F-5206-44AB-5FF826C2A243}"/>
          </ac:spMkLst>
        </pc:spChg>
        <pc:spChg chg="add del mod">
          <ac:chgData name="Ian Coles | TRICS" userId="e39e6a2d-cb02-47f7-a2e2-d83a41b76ae8" providerId="ADAL" clId="{71B1BA57-CF81-4F76-89A7-E8112D39F93D}" dt="2022-10-09T11:48:34.772" v="5369" actId="478"/>
          <ac:spMkLst>
            <pc:docMk/>
            <pc:sldMk cId="3023027217" sldId="271"/>
            <ac:spMk id="10" creationId="{97EFF98D-5A77-AB8C-ADB9-5150A7B3402D}"/>
          </ac:spMkLst>
        </pc:spChg>
        <pc:spChg chg="add mod">
          <ac:chgData name="Ian Coles | TRICS" userId="e39e6a2d-cb02-47f7-a2e2-d83a41b76ae8" providerId="ADAL" clId="{71B1BA57-CF81-4F76-89A7-E8112D39F93D}" dt="2022-10-09T11:50:51.029" v="5441" actId="207"/>
          <ac:spMkLst>
            <pc:docMk/>
            <pc:sldMk cId="3023027217" sldId="271"/>
            <ac:spMk id="12" creationId="{F59E6E36-C09E-077E-34BF-8A1EC05291F5}"/>
          </ac:spMkLst>
        </pc:spChg>
        <pc:picChg chg="add mod">
          <ac:chgData name="Ian Coles | TRICS" userId="e39e6a2d-cb02-47f7-a2e2-d83a41b76ae8" providerId="ADAL" clId="{71B1BA57-CF81-4F76-89A7-E8112D39F93D}" dt="2022-10-09T11:49:13.473" v="5373" actId="14100"/>
          <ac:picMkLst>
            <pc:docMk/>
            <pc:sldMk cId="3023027217" sldId="271"/>
            <ac:picMk id="5" creationId="{F2E975B5-9488-CAE0-448F-63918EE7AD1A}"/>
          </ac:picMkLst>
        </pc:picChg>
        <pc:picChg chg="add del mod">
          <ac:chgData name="Ian Coles | TRICS" userId="e39e6a2d-cb02-47f7-a2e2-d83a41b76ae8" providerId="ADAL" clId="{71B1BA57-CF81-4F76-89A7-E8112D39F93D}" dt="2022-10-09T11:46:19.963" v="5331" actId="478"/>
          <ac:picMkLst>
            <pc:docMk/>
            <pc:sldMk cId="3023027217" sldId="271"/>
            <ac:picMk id="6" creationId="{9DC1430B-E20E-E119-FF2A-64F9E7A565A5}"/>
          </ac:picMkLst>
        </pc:picChg>
      </pc:sldChg>
      <pc:sldChg chg="addSp delSp modSp add mod">
        <pc:chgData name="Ian Coles | TRICS" userId="e39e6a2d-cb02-47f7-a2e2-d83a41b76ae8" providerId="ADAL" clId="{71B1BA57-CF81-4F76-89A7-E8112D39F93D}" dt="2022-10-09T11:55:16.498" v="5503" actId="20577"/>
        <pc:sldMkLst>
          <pc:docMk/>
          <pc:sldMk cId="2206515317" sldId="272"/>
        </pc:sldMkLst>
        <pc:spChg chg="mod">
          <ac:chgData name="Ian Coles | TRICS" userId="e39e6a2d-cb02-47f7-a2e2-d83a41b76ae8" providerId="ADAL" clId="{71B1BA57-CF81-4F76-89A7-E8112D39F93D}" dt="2022-10-09T11:55:16.498" v="5503" actId="20577"/>
          <ac:spMkLst>
            <pc:docMk/>
            <pc:sldMk cId="2206515317" sldId="272"/>
            <ac:spMk id="12" creationId="{F59E6E36-C09E-077E-34BF-8A1EC05291F5}"/>
          </ac:spMkLst>
        </pc:spChg>
        <pc:picChg chg="add mod">
          <ac:chgData name="Ian Coles | TRICS" userId="e39e6a2d-cb02-47f7-a2e2-d83a41b76ae8" providerId="ADAL" clId="{71B1BA57-CF81-4F76-89A7-E8112D39F93D}" dt="2022-10-09T11:54:29.551" v="5486" actId="14100"/>
          <ac:picMkLst>
            <pc:docMk/>
            <pc:sldMk cId="2206515317" sldId="272"/>
            <ac:picMk id="2" creationId="{275FC518-278A-6BD6-C346-6D77EDDBEB89}"/>
          </ac:picMkLst>
        </pc:picChg>
        <pc:picChg chg="del">
          <ac:chgData name="Ian Coles | TRICS" userId="e39e6a2d-cb02-47f7-a2e2-d83a41b76ae8" providerId="ADAL" clId="{71B1BA57-CF81-4F76-89A7-E8112D39F93D}" dt="2022-10-09T11:54:00.915" v="5481" actId="478"/>
          <ac:picMkLst>
            <pc:docMk/>
            <pc:sldMk cId="2206515317" sldId="272"/>
            <ac:picMk id="5" creationId="{F2E975B5-9488-CAE0-448F-63918EE7AD1A}"/>
          </ac:picMkLst>
        </pc:picChg>
      </pc:sldChg>
      <pc:sldChg chg="addSp delSp modSp add mod">
        <pc:chgData name="Ian Coles | TRICS" userId="e39e6a2d-cb02-47f7-a2e2-d83a41b76ae8" providerId="ADAL" clId="{71B1BA57-CF81-4F76-89A7-E8112D39F93D}" dt="2022-10-09T11:56:07.287" v="5553" actId="14100"/>
        <pc:sldMkLst>
          <pc:docMk/>
          <pc:sldMk cId="1720156271" sldId="273"/>
        </pc:sldMkLst>
        <pc:spChg chg="mod">
          <ac:chgData name="Ian Coles | TRICS" userId="e39e6a2d-cb02-47f7-a2e2-d83a41b76ae8" providerId="ADAL" clId="{71B1BA57-CF81-4F76-89A7-E8112D39F93D}" dt="2022-10-09T11:55:31.868" v="5549" actId="20577"/>
          <ac:spMkLst>
            <pc:docMk/>
            <pc:sldMk cId="1720156271" sldId="273"/>
            <ac:spMk id="12" creationId="{F59E6E36-C09E-077E-34BF-8A1EC05291F5}"/>
          </ac:spMkLst>
        </pc:spChg>
        <pc:picChg chg="del">
          <ac:chgData name="Ian Coles | TRICS" userId="e39e6a2d-cb02-47f7-a2e2-d83a41b76ae8" providerId="ADAL" clId="{71B1BA57-CF81-4F76-89A7-E8112D39F93D}" dt="2022-10-09T11:55:37.155" v="5550" actId="478"/>
          <ac:picMkLst>
            <pc:docMk/>
            <pc:sldMk cId="1720156271" sldId="273"/>
            <ac:picMk id="2" creationId="{275FC518-278A-6BD6-C346-6D77EDDBEB89}"/>
          </ac:picMkLst>
        </pc:picChg>
        <pc:picChg chg="add mod">
          <ac:chgData name="Ian Coles | TRICS" userId="e39e6a2d-cb02-47f7-a2e2-d83a41b76ae8" providerId="ADAL" clId="{71B1BA57-CF81-4F76-89A7-E8112D39F93D}" dt="2022-10-09T11:56:07.287" v="5553" actId="14100"/>
          <ac:picMkLst>
            <pc:docMk/>
            <pc:sldMk cId="1720156271" sldId="273"/>
            <ac:picMk id="3" creationId="{A300F3A9-6747-C1C4-4049-C98E5B16420B}"/>
          </ac:picMkLst>
        </pc:picChg>
      </pc:sldChg>
      <pc:sldChg chg="addSp delSp modSp add mod">
        <pc:chgData name="Ian Coles | TRICS" userId="e39e6a2d-cb02-47f7-a2e2-d83a41b76ae8" providerId="ADAL" clId="{71B1BA57-CF81-4F76-89A7-E8112D39F93D}" dt="2022-10-09T11:57:26.313" v="5632" actId="14100"/>
        <pc:sldMkLst>
          <pc:docMk/>
          <pc:sldMk cId="3624548935" sldId="274"/>
        </pc:sldMkLst>
        <pc:spChg chg="mod">
          <ac:chgData name="Ian Coles | TRICS" userId="e39e6a2d-cb02-47f7-a2e2-d83a41b76ae8" providerId="ADAL" clId="{71B1BA57-CF81-4F76-89A7-E8112D39F93D}" dt="2022-10-09T11:56:51.566" v="5628" actId="20577"/>
          <ac:spMkLst>
            <pc:docMk/>
            <pc:sldMk cId="3624548935" sldId="274"/>
            <ac:spMk id="12" creationId="{F59E6E36-C09E-077E-34BF-8A1EC05291F5}"/>
          </ac:spMkLst>
        </pc:spChg>
        <pc:picChg chg="add mod">
          <ac:chgData name="Ian Coles | TRICS" userId="e39e6a2d-cb02-47f7-a2e2-d83a41b76ae8" providerId="ADAL" clId="{71B1BA57-CF81-4F76-89A7-E8112D39F93D}" dt="2022-10-09T11:57:26.313" v="5632" actId="14100"/>
          <ac:picMkLst>
            <pc:docMk/>
            <pc:sldMk cId="3624548935" sldId="274"/>
            <ac:picMk id="2" creationId="{49E723A9-9A39-84BA-7B79-D966FB9630AA}"/>
          </ac:picMkLst>
        </pc:picChg>
        <pc:picChg chg="del">
          <ac:chgData name="Ian Coles | TRICS" userId="e39e6a2d-cb02-47f7-a2e2-d83a41b76ae8" providerId="ADAL" clId="{71B1BA57-CF81-4F76-89A7-E8112D39F93D}" dt="2022-10-09T11:56:58.500" v="5629" actId="478"/>
          <ac:picMkLst>
            <pc:docMk/>
            <pc:sldMk cId="3624548935" sldId="274"/>
            <ac:picMk id="3" creationId="{A300F3A9-6747-C1C4-4049-C98E5B16420B}"/>
          </ac:picMkLst>
        </pc:picChg>
      </pc:sldChg>
      <pc:sldChg chg="addSp delSp modSp add mod">
        <pc:chgData name="Ian Coles | TRICS" userId="e39e6a2d-cb02-47f7-a2e2-d83a41b76ae8" providerId="ADAL" clId="{71B1BA57-CF81-4F76-89A7-E8112D39F93D}" dt="2022-10-09T11:58:12.409" v="5680" actId="14100"/>
        <pc:sldMkLst>
          <pc:docMk/>
          <pc:sldMk cId="3381632565" sldId="275"/>
        </pc:sldMkLst>
        <pc:spChg chg="mod">
          <ac:chgData name="Ian Coles | TRICS" userId="e39e6a2d-cb02-47f7-a2e2-d83a41b76ae8" providerId="ADAL" clId="{71B1BA57-CF81-4F76-89A7-E8112D39F93D}" dt="2022-10-09T11:57:46.769" v="5676" actId="20577"/>
          <ac:spMkLst>
            <pc:docMk/>
            <pc:sldMk cId="3381632565" sldId="275"/>
            <ac:spMk id="12" creationId="{F59E6E36-C09E-077E-34BF-8A1EC05291F5}"/>
          </ac:spMkLst>
        </pc:spChg>
        <pc:picChg chg="del">
          <ac:chgData name="Ian Coles | TRICS" userId="e39e6a2d-cb02-47f7-a2e2-d83a41b76ae8" providerId="ADAL" clId="{71B1BA57-CF81-4F76-89A7-E8112D39F93D}" dt="2022-10-09T11:57:49.700" v="5677" actId="478"/>
          <ac:picMkLst>
            <pc:docMk/>
            <pc:sldMk cId="3381632565" sldId="275"/>
            <ac:picMk id="2" creationId="{49E723A9-9A39-84BA-7B79-D966FB9630AA}"/>
          </ac:picMkLst>
        </pc:picChg>
        <pc:picChg chg="add mod">
          <ac:chgData name="Ian Coles | TRICS" userId="e39e6a2d-cb02-47f7-a2e2-d83a41b76ae8" providerId="ADAL" clId="{71B1BA57-CF81-4F76-89A7-E8112D39F93D}" dt="2022-10-09T11:58:12.409" v="5680" actId="14100"/>
          <ac:picMkLst>
            <pc:docMk/>
            <pc:sldMk cId="3381632565" sldId="275"/>
            <ac:picMk id="3" creationId="{34DBD921-EAF6-52C0-DE59-3F8FDF860884}"/>
          </ac:picMkLst>
        </pc:picChg>
      </pc:sldChg>
      <pc:sldChg chg="addSp delSp modSp add mod">
        <pc:chgData name="Ian Coles | TRICS" userId="e39e6a2d-cb02-47f7-a2e2-d83a41b76ae8" providerId="ADAL" clId="{71B1BA57-CF81-4F76-89A7-E8112D39F93D}" dt="2022-10-09T11:59:01.049" v="5701" actId="14100"/>
        <pc:sldMkLst>
          <pc:docMk/>
          <pc:sldMk cId="3210456245" sldId="276"/>
        </pc:sldMkLst>
        <pc:spChg chg="mod">
          <ac:chgData name="Ian Coles | TRICS" userId="e39e6a2d-cb02-47f7-a2e2-d83a41b76ae8" providerId="ADAL" clId="{71B1BA57-CF81-4F76-89A7-E8112D39F93D}" dt="2022-10-09T11:58:33.283" v="5697" actId="20577"/>
          <ac:spMkLst>
            <pc:docMk/>
            <pc:sldMk cId="3210456245" sldId="276"/>
            <ac:spMk id="12" creationId="{F59E6E36-C09E-077E-34BF-8A1EC05291F5}"/>
          </ac:spMkLst>
        </pc:spChg>
        <pc:picChg chg="add mod">
          <ac:chgData name="Ian Coles | TRICS" userId="e39e6a2d-cb02-47f7-a2e2-d83a41b76ae8" providerId="ADAL" clId="{71B1BA57-CF81-4F76-89A7-E8112D39F93D}" dt="2022-10-09T11:59:01.049" v="5701" actId="14100"/>
          <ac:picMkLst>
            <pc:docMk/>
            <pc:sldMk cId="3210456245" sldId="276"/>
            <ac:picMk id="2" creationId="{BA3BE8FE-DB59-539D-2982-370B085C4AF3}"/>
          </ac:picMkLst>
        </pc:picChg>
        <pc:picChg chg="del">
          <ac:chgData name="Ian Coles | TRICS" userId="e39e6a2d-cb02-47f7-a2e2-d83a41b76ae8" providerId="ADAL" clId="{71B1BA57-CF81-4F76-89A7-E8112D39F93D}" dt="2022-10-09T11:58:36.148" v="5698" actId="478"/>
          <ac:picMkLst>
            <pc:docMk/>
            <pc:sldMk cId="3210456245" sldId="276"/>
            <ac:picMk id="3" creationId="{34DBD921-EAF6-52C0-DE59-3F8FDF860884}"/>
          </ac:picMkLst>
        </pc:picChg>
      </pc:sldChg>
      <pc:sldChg chg="addSp delSp modSp add mod">
        <pc:chgData name="Ian Coles | TRICS" userId="e39e6a2d-cb02-47f7-a2e2-d83a41b76ae8" providerId="ADAL" clId="{71B1BA57-CF81-4F76-89A7-E8112D39F93D}" dt="2022-10-09T11:59:46.737" v="5720" actId="14100"/>
        <pc:sldMkLst>
          <pc:docMk/>
          <pc:sldMk cId="1752726021" sldId="277"/>
        </pc:sldMkLst>
        <pc:spChg chg="mod">
          <ac:chgData name="Ian Coles | TRICS" userId="e39e6a2d-cb02-47f7-a2e2-d83a41b76ae8" providerId="ADAL" clId="{71B1BA57-CF81-4F76-89A7-E8112D39F93D}" dt="2022-10-09T11:59:23.595" v="5717" actId="20577"/>
          <ac:spMkLst>
            <pc:docMk/>
            <pc:sldMk cId="1752726021" sldId="277"/>
            <ac:spMk id="12" creationId="{F59E6E36-C09E-077E-34BF-8A1EC05291F5}"/>
          </ac:spMkLst>
        </pc:spChg>
        <pc:picChg chg="del">
          <ac:chgData name="Ian Coles | TRICS" userId="e39e6a2d-cb02-47f7-a2e2-d83a41b76ae8" providerId="ADAL" clId="{71B1BA57-CF81-4F76-89A7-E8112D39F93D}" dt="2022-10-09T11:59:10.563" v="5703" actId="478"/>
          <ac:picMkLst>
            <pc:docMk/>
            <pc:sldMk cId="1752726021" sldId="277"/>
            <ac:picMk id="2" creationId="{BA3BE8FE-DB59-539D-2982-370B085C4AF3}"/>
          </ac:picMkLst>
        </pc:picChg>
        <pc:picChg chg="add mod">
          <ac:chgData name="Ian Coles | TRICS" userId="e39e6a2d-cb02-47f7-a2e2-d83a41b76ae8" providerId="ADAL" clId="{71B1BA57-CF81-4F76-89A7-E8112D39F93D}" dt="2022-10-09T11:59:46.737" v="5720" actId="14100"/>
          <ac:picMkLst>
            <pc:docMk/>
            <pc:sldMk cId="1752726021" sldId="277"/>
            <ac:picMk id="3" creationId="{AA640D70-D3D9-E5D1-3DAA-203DEEBD4AA7}"/>
          </ac:picMkLst>
        </pc:picChg>
      </pc:sldChg>
      <pc:sldChg chg="addSp delSp modSp add mod">
        <pc:chgData name="Ian Coles | TRICS" userId="e39e6a2d-cb02-47f7-a2e2-d83a41b76ae8" providerId="ADAL" clId="{71B1BA57-CF81-4F76-89A7-E8112D39F93D}" dt="2022-10-09T12:00:33.458" v="5746" actId="14100"/>
        <pc:sldMkLst>
          <pc:docMk/>
          <pc:sldMk cId="3950262327" sldId="278"/>
        </pc:sldMkLst>
        <pc:spChg chg="mod">
          <ac:chgData name="Ian Coles | TRICS" userId="e39e6a2d-cb02-47f7-a2e2-d83a41b76ae8" providerId="ADAL" clId="{71B1BA57-CF81-4F76-89A7-E8112D39F93D}" dt="2022-10-09T12:00:10.681" v="5742" actId="20577"/>
          <ac:spMkLst>
            <pc:docMk/>
            <pc:sldMk cId="3950262327" sldId="278"/>
            <ac:spMk id="12" creationId="{F59E6E36-C09E-077E-34BF-8A1EC05291F5}"/>
          </ac:spMkLst>
        </pc:spChg>
        <pc:picChg chg="add mod">
          <ac:chgData name="Ian Coles | TRICS" userId="e39e6a2d-cb02-47f7-a2e2-d83a41b76ae8" providerId="ADAL" clId="{71B1BA57-CF81-4F76-89A7-E8112D39F93D}" dt="2022-10-09T12:00:33.458" v="5746" actId="14100"/>
          <ac:picMkLst>
            <pc:docMk/>
            <pc:sldMk cId="3950262327" sldId="278"/>
            <ac:picMk id="2" creationId="{B0AA1A8D-7FF9-3438-62E0-E23D7C97E382}"/>
          </ac:picMkLst>
        </pc:picChg>
        <pc:picChg chg="del">
          <ac:chgData name="Ian Coles | TRICS" userId="e39e6a2d-cb02-47f7-a2e2-d83a41b76ae8" providerId="ADAL" clId="{71B1BA57-CF81-4F76-89A7-E8112D39F93D}" dt="2022-10-09T12:00:13.403" v="5743" actId="478"/>
          <ac:picMkLst>
            <pc:docMk/>
            <pc:sldMk cId="3950262327" sldId="278"/>
            <ac:picMk id="3" creationId="{AA640D70-D3D9-E5D1-3DAA-203DEEBD4AA7}"/>
          </ac:picMkLst>
        </pc:picChg>
      </pc:sldChg>
      <pc:sldChg chg="addSp delSp modSp add mod">
        <pc:chgData name="Ian Coles | TRICS" userId="e39e6a2d-cb02-47f7-a2e2-d83a41b76ae8" providerId="ADAL" clId="{71B1BA57-CF81-4F76-89A7-E8112D39F93D}" dt="2022-10-09T12:02:21.585" v="5777" actId="14100"/>
        <pc:sldMkLst>
          <pc:docMk/>
          <pc:sldMk cId="1861414516" sldId="279"/>
        </pc:sldMkLst>
        <pc:spChg chg="mod">
          <ac:chgData name="Ian Coles | TRICS" userId="e39e6a2d-cb02-47f7-a2e2-d83a41b76ae8" providerId="ADAL" clId="{71B1BA57-CF81-4F76-89A7-E8112D39F93D}" dt="2022-10-09T12:01:56.816" v="5773" actId="20577"/>
          <ac:spMkLst>
            <pc:docMk/>
            <pc:sldMk cId="1861414516" sldId="279"/>
            <ac:spMk id="12" creationId="{F59E6E36-C09E-077E-34BF-8A1EC05291F5}"/>
          </ac:spMkLst>
        </pc:spChg>
        <pc:picChg chg="del">
          <ac:chgData name="Ian Coles | TRICS" userId="e39e6a2d-cb02-47f7-a2e2-d83a41b76ae8" providerId="ADAL" clId="{71B1BA57-CF81-4F76-89A7-E8112D39F93D}" dt="2022-10-09T12:01:59.468" v="5774" actId="478"/>
          <ac:picMkLst>
            <pc:docMk/>
            <pc:sldMk cId="1861414516" sldId="279"/>
            <ac:picMk id="2" creationId="{B0AA1A8D-7FF9-3438-62E0-E23D7C97E382}"/>
          </ac:picMkLst>
        </pc:picChg>
        <pc:picChg chg="add mod">
          <ac:chgData name="Ian Coles | TRICS" userId="e39e6a2d-cb02-47f7-a2e2-d83a41b76ae8" providerId="ADAL" clId="{71B1BA57-CF81-4F76-89A7-E8112D39F93D}" dt="2022-10-09T12:02:21.585" v="5777" actId="14100"/>
          <ac:picMkLst>
            <pc:docMk/>
            <pc:sldMk cId="1861414516" sldId="279"/>
            <ac:picMk id="3" creationId="{95495880-8D50-9170-8EE4-285018C4038C}"/>
          </ac:picMkLst>
        </pc:picChg>
      </pc:sldChg>
      <pc:sldChg chg="addSp delSp modSp add mod">
        <pc:chgData name="Ian Coles | TRICS" userId="e39e6a2d-cb02-47f7-a2e2-d83a41b76ae8" providerId="ADAL" clId="{71B1BA57-CF81-4F76-89A7-E8112D39F93D}" dt="2022-10-09T12:03:47.722" v="5827" actId="14100"/>
        <pc:sldMkLst>
          <pc:docMk/>
          <pc:sldMk cId="116531983" sldId="280"/>
        </pc:sldMkLst>
        <pc:spChg chg="mod">
          <ac:chgData name="Ian Coles | TRICS" userId="e39e6a2d-cb02-47f7-a2e2-d83a41b76ae8" providerId="ADAL" clId="{71B1BA57-CF81-4F76-89A7-E8112D39F93D}" dt="2022-10-09T12:02:51.671" v="5823" actId="20577"/>
          <ac:spMkLst>
            <pc:docMk/>
            <pc:sldMk cId="116531983" sldId="280"/>
            <ac:spMk id="12" creationId="{F59E6E36-C09E-077E-34BF-8A1EC05291F5}"/>
          </ac:spMkLst>
        </pc:spChg>
        <pc:picChg chg="add mod">
          <ac:chgData name="Ian Coles | TRICS" userId="e39e6a2d-cb02-47f7-a2e2-d83a41b76ae8" providerId="ADAL" clId="{71B1BA57-CF81-4F76-89A7-E8112D39F93D}" dt="2022-10-09T12:03:47.722" v="5827" actId="14100"/>
          <ac:picMkLst>
            <pc:docMk/>
            <pc:sldMk cId="116531983" sldId="280"/>
            <ac:picMk id="2" creationId="{83416B51-27A4-A372-667D-2FE370858863}"/>
          </ac:picMkLst>
        </pc:picChg>
        <pc:picChg chg="del">
          <ac:chgData name="Ian Coles | TRICS" userId="e39e6a2d-cb02-47f7-a2e2-d83a41b76ae8" providerId="ADAL" clId="{71B1BA57-CF81-4F76-89A7-E8112D39F93D}" dt="2022-10-09T12:02:55.396" v="5824" actId="478"/>
          <ac:picMkLst>
            <pc:docMk/>
            <pc:sldMk cId="116531983" sldId="280"/>
            <ac:picMk id="3" creationId="{95495880-8D50-9170-8EE4-285018C4038C}"/>
          </ac:picMkLst>
        </pc:picChg>
      </pc:sldChg>
      <pc:sldChg chg="modSp add mod">
        <pc:chgData name="Ian Coles | TRICS" userId="e39e6a2d-cb02-47f7-a2e2-d83a41b76ae8" providerId="ADAL" clId="{71B1BA57-CF81-4F76-89A7-E8112D39F93D}" dt="2022-10-09T12:08:16.751" v="5992" actId="20577"/>
        <pc:sldMkLst>
          <pc:docMk/>
          <pc:sldMk cId="3828153127" sldId="281"/>
        </pc:sldMkLst>
        <pc:spChg chg="mod">
          <ac:chgData name="Ian Coles | TRICS" userId="e39e6a2d-cb02-47f7-a2e2-d83a41b76ae8" providerId="ADAL" clId="{71B1BA57-CF81-4F76-89A7-E8112D39F93D}" dt="2022-10-09T12:04:49.682" v="5845" actId="20577"/>
          <ac:spMkLst>
            <pc:docMk/>
            <pc:sldMk cId="3828153127" sldId="281"/>
            <ac:spMk id="2" creationId="{00000000-0000-0000-0000-000000000000}"/>
          </ac:spMkLst>
        </pc:spChg>
        <pc:spChg chg="mod">
          <ac:chgData name="Ian Coles | TRICS" userId="e39e6a2d-cb02-47f7-a2e2-d83a41b76ae8" providerId="ADAL" clId="{71B1BA57-CF81-4F76-89A7-E8112D39F93D}" dt="2022-10-09T12:08:16.751" v="5992" actId="20577"/>
          <ac:spMkLst>
            <pc:docMk/>
            <pc:sldMk cId="3828153127" sldId="281"/>
            <ac:spMk id="3" creationId="{00000000-0000-0000-0000-000000000000}"/>
          </ac:spMkLst>
        </pc:spChg>
      </pc:sldChg>
      <pc:sldChg chg="new del">
        <pc:chgData name="Ian Coles | TRICS" userId="e39e6a2d-cb02-47f7-a2e2-d83a41b76ae8" providerId="ADAL" clId="{71B1BA57-CF81-4F76-89A7-E8112D39F93D}" dt="2022-10-09T12:08:44.284" v="5996" actId="2696"/>
        <pc:sldMkLst>
          <pc:docMk/>
          <pc:sldMk cId="2430539436" sldId="282"/>
        </pc:sldMkLst>
      </pc:sldChg>
      <pc:sldChg chg="modSp add mod ord">
        <pc:chgData name="Ian Coles | TRICS" userId="e39e6a2d-cb02-47f7-a2e2-d83a41b76ae8" providerId="ADAL" clId="{71B1BA57-CF81-4F76-89A7-E8112D39F93D}" dt="2022-10-09T12:08:00.794" v="5990" actId="20577"/>
        <pc:sldMkLst>
          <pc:docMk/>
          <pc:sldMk cId="363615081" sldId="283"/>
        </pc:sldMkLst>
        <pc:spChg chg="mod">
          <ac:chgData name="Ian Coles | TRICS" userId="e39e6a2d-cb02-47f7-a2e2-d83a41b76ae8" providerId="ADAL" clId="{71B1BA57-CF81-4F76-89A7-E8112D39F93D}" dt="2022-10-09T12:08:00.794" v="5990" actId="20577"/>
          <ac:spMkLst>
            <pc:docMk/>
            <pc:sldMk cId="363615081" sldId="283"/>
            <ac:spMk id="3" creationId="{00000000-0000-0000-0000-000000000000}"/>
          </ac:spMkLst>
        </pc:spChg>
      </pc:sldChg>
      <pc:sldChg chg="addSp delSp modSp add mod ord">
        <pc:chgData name="Ian Coles | TRICS" userId="e39e6a2d-cb02-47f7-a2e2-d83a41b76ae8" providerId="ADAL" clId="{71B1BA57-CF81-4F76-89A7-E8112D39F93D}" dt="2022-10-09T12:09:27.208" v="6004" actId="14100"/>
        <pc:sldMkLst>
          <pc:docMk/>
          <pc:sldMk cId="1749267895" sldId="284"/>
        </pc:sldMkLst>
        <pc:spChg chg="mod">
          <ac:chgData name="Ian Coles | TRICS" userId="e39e6a2d-cb02-47f7-a2e2-d83a41b76ae8" providerId="ADAL" clId="{71B1BA57-CF81-4F76-89A7-E8112D39F93D}" dt="2022-10-09T12:08:53.571" v="6000" actId="20577"/>
          <ac:spMkLst>
            <pc:docMk/>
            <pc:sldMk cId="1749267895" sldId="284"/>
            <ac:spMk id="12" creationId="{F59E6E36-C09E-077E-34BF-8A1EC05291F5}"/>
          </ac:spMkLst>
        </pc:spChg>
        <pc:picChg chg="del">
          <ac:chgData name="Ian Coles | TRICS" userId="e39e6a2d-cb02-47f7-a2e2-d83a41b76ae8" providerId="ADAL" clId="{71B1BA57-CF81-4F76-89A7-E8112D39F93D}" dt="2022-10-09T12:08:58.269" v="6001" actId="478"/>
          <ac:picMkLst>
            <pc:docMk/>
            <pc:sldMk cId="1749267895" sldId="284"/>
            <ac:picMk id="2" creationId="{275FC518-278A-6BD6-C346-6D77EDDBEB89}"/>
          </ac:picMkLst>
        </pc:picChg>
        <pc:picChg chg="add mod">
          <ac:chgData name="Ian Coles | TRICS" userId="e39e6a2d-cb02-47f7-a2e2-d83a41b76ae8" providerId="ADAL" clId="{71B1BA57-CF81-4F76-89A7-E8112D39F93D}" dt="2022-10-09T12:09:27.208" v="6004" actId="14100"/>
          <ac:picMkLst>
            <pc:docMk/>
            <pc:sldMk cId="1749267895" sldId="284"/>
            <ac:picMk id="3" creationId="{917981C6-E416-FF6F-76B5-07F7388421D4}"/>
          </ac:picMkLst>
        </pc:picChg>
      </pc:sldChg>
      <pc:sldChg chg="addSp delSp modSp add mod">
        <pc:chgData name="Ian Coles | TRICS" userId="e39e6a2d-cb02-47f7-a2e2-d83a41b76ae8" providerId="ADAL" clId="{71B1BA57-CF81-4F76-89A7-E8112D39F93D}" dt="2022-10-09T12:15:06.186" v="6053" actId="14100"/>
        <pc:sldMkLst>
          <pc:docMk/>
          <pc:sldMk cId="2486637736" sldId="285"/>
        </pc:sldMkLst>
        <pc:spChg chg="mod">
          <ac:chgData name="Ian Coles | TRICS" userId="e39e6a2d-cb02-47f7-a2e2-d83a41b76ae8" providerId="ADAL" clId="{71B1BA57-CF81-4F76-89A7-E8112D39F93D}" dt="2022-10-09T12:14:28.639" v="6049" actId="20577"/>
          <ac:spMkLst>
            <pc:docMk/>
            <pc:sldMk cId="2486637736" sldId="285"/>
            <ac:spMk id="12" creationId="{F59E6E36-C09E-077E-34BF-8A1EC05291F5}"/>
          </ac:spMkLst>
        </pc:spChg>
        <pc:picChg chg="add mod">
          <ac:chgData name="Ian Coles | TRICS" userId="e39e6a2d-cb02-47f7-a2e2-d83a41b76ae8" providerId="ADAL" clId="{71B1BA57-CF81-4F76-89A7-E8112D39F93D}" dt="2022-10-09T12:15:06.186" v="6053" actId="14100"/>
          <ac:picMkLst>
            <pc:docMk/>
            <pc:sldMk cId="2486637736" sldId="285"/>
            <ac:picMk id="2" creationId="{D33D8DCC-2570-0548-86DB-8E0713AD9B4E}"/>
          </ac:picMkLst>
        </pc:picChg>
        <pc:picChg chg="del">
          <ac:chgData name="Ian Coles | TRICS" userId="e39e6a2d-cb02-47f7-a2e2-d83a41b76ae8" providerId="ADAL" clId="{71B1BA57-CF81-4F76-89A7-E8112D39F93D}" dt="2022-10-09T12:14:49.308" v="6050" actId="478"/>
          <ac:picMkLst>
            <pc:docMk/>
            <pc:sldMk cId="2486637736" sldId="285"/>
            <ac:picMk id="3" creationId="{917981C6-E416-FF6F-76B5-07F7388421D4}"/>
          </ac:picMkLst>
        </pc:picChg>
      </pc:sldChg>
      <pc:sldChg chg="addSp delSp modSp add mod">
        <pc:chgData name="Ian Coles | TRICS" userId="e39e6a2d-cb02-47f7-a2e2-d83a41b76ae8" providerId="ADAL" clId="{71B1BA57-CF81-4F76-89A7-E8112D39F93D}" dt="2022-10-09T12:15:56.739" v="6133" actId="14100"/>
        <pc:sldMkLst>
          <pc:docMk/>
          <pc:sldMk cId="2891783265" sldId="286"/>
        </pc:sldMkLst>
        <pc:spChg chg="mod">
          <ac:chgData name="Ian Coles | TRICS" userId="e39e6a2d-cb02-47f7-a2e2-d83a41b76ae8" providerId="ADAL" clId="{71B1BA57-CF81-4F76-89A7-E8112D39F93D}" dt="2022-10-09T12:15:39.165" v="6130" actId="14100"/>
          <ac:spMkLst>
            <pc:docMk/>
            <pc:sldMk cId="2891783265" sldId="286"/>
            <ac:spMk id="12" creationId="{F59E6E36-C09E-077E-34BF-8A1EC05291F5}"/>
          </ac:spMkLst>
        </pc:spChg>
        <pc:picChg chg="del">
          <ac:chgData name="Ian Coles | TRICS" userId="e39e6a2d-cb02-47f7-a2e2-d83a41b76ae8" providerId="ADAL" clId="{71B1BA57-CF81-4F76-89A7-E8112D39F93D}" dt="2022-10-09T12:15:15.493" v="6055" actId="478"/>
          <ac:picMkLst>
            <pc:docMk/>
            <pc:sldMk cId="2891783265" sldId="286"/>
            <ac:picMk id="2" creationId="{D33D8DCC-2570-0548-86DB-8E0713AD9B4E}"/>
          </ac:picMkLst>
        </pc:picChg>
        <pc:picChg chg="add mod">
          <ac:chgData name="Ian Coles | TRICS" userId="e39e6a2d-cb02-47f7-a2e2-d83a41b76ae8" providerId="ADAL" clId="{71B1BA57-CF81-4F76-89A7-E8112D39F93D}" dt="2022-10-09T12:15:56.739" v="6133" actId="14100"/>
          <ac:picMkLst>
            <pc:docMk/>
            <pc:sldMk cId="2891783265" sldId="286"/>
            <ac:picMk id="3" creationId="{EE54A261-883E-A09D-9E50-94DBF2165B35}"/>
          </ac:picMkLst>
        </pc:picChg>
      </pc:sldChg>
      <pc:sldChg chg="addSp delSp modSp add mod">
        <pc:chgData name="Ian Coles | TRICS" userId="e39e6a2d-cb02-47f7-a2e2-d83a41b76ae8" providerId="ADAL" clId="{71B1BA57-CF81-4F76-89A7-E8112D39F93D}" dt="2022-10-09T12:16:36.706" v="6185" actId="14100"/>
        <pc:sldMkLst>
          <pc:docMk/>
          <pc:sldMk cId="3419940728" sldId="287"/>
        </pc:sldMkLst>
        <pc:spChg chg="mod">
          <ac:chgData name="Ian Coles | TRICS" userId="e39e6a2d-cb02-47f7-a2e2-d83a41b76ae8" providerId="ADAL" clId="{71B1BA57-CF81-4F76-89A7-E8112D39F93D}" dt="2022-10-09T12:16:17.487" v="6182" actId="20577"/>
          <ac:spMkLst>
            <pc:docMk/>
            <pc:sldMk cId="3419940728" sldId="287"/>
            <ac:spMk id="12" creationId="{F59E6E36-C09E-077E-34BF-8A1EC05291F5}"/>
          </ac:spMkLst>
        </pc:spChg>
        <pc:picChg chg="add mod">
          <ac:chgData name="Ian Coles | TRICS" userId="e39e6a2d-cb02-47f7-a2e2-d83a41b76ae8" providerId="ADAL" clId="{71B1BA57-CF81-4F76-89A7-E8112D39F93D}" dt="2022-10-09T12:16:36.706" v="6185" actId="14100"/>
          <ac:picMkLst>
            <pc:docMk/>
            <pc:sldMk cId="3419940728" sldId="287"/>
            <ac:picMk id="2" creationId="{F337FB2C-8124-C779-2590-BCBD372E9BC2}"/>
          </ac:picMkLst>
        </pc:picChg>
        <pc:picChg chg="del">
          <ac:chgData name="Ian Coles | TRICS" userId="e39e6a2d-cb02-47f7-a2e2-d83a41b76ae8" providerId="ADAL" clId="{71B1BA57-CF81-4F76-89A7-E8112D39F93D}" dt="2022-10-09T12:16:05.022" v="6135" actId="478"/>
          <ac:picMkLst>
            <pc:docMk/>
            <pc:sldMk cId="3419940728" sldId="287"/>
            <ac:picMk id="3" creationId="{EE54A261-883E-A09D-9E50-94DBF2165B35}"/>
          </ac:picMkLst>
        </pc:picChg>
      </pc:sldChg>
      <pc:sldChg chg="addSp delSp modSp add mod">
        <pc:chgData name="Ian Coles | TRICS" userId="e39e6a2d-cb02-47f7-a2e2-d83a41b76ae8" providerId="ADAL" clId="{71B1BA57-CF81-4F76-89A7-E8112D39F93D}" dt="2022-10-09T12:17:21.658" v="6206" actId="14100"/>
        <pc:sldMkLst>
          <pc:docMk/>
          <pc:sldMk cId="943974604" sldId="288"/>
        </pc:sldMkLst>
        <pc:spChg chg="mod">
          <ac:chgData name="Ian Coles | TRICS" userId="e39e6a2d-cb02-47f7-a2e2-d83a41b76ae8" providerId="ADAL" clId="{71B1BA57-CF81-4F76-89A7-E8112D39F93D}" dt="2022-10-09T12:16:54.347" v="6203" actId="20577"/>
          <ac:spMkLst>
            <pc:docMk/>
            <pc:sldMk cId="943974604" sldId="288"/>
            <ac:spMk id="12" creationId="{F59E6E36-C09E-077E-34BF-8A1EC05291F5}"/>
          </ac:spMkLst>
        </pc:spChg>
        <pc:picChg chg="del">
          <ac:chgData name="Ian Coles | TRICS" userId="e39e6a2d-cb02-47f7-a2e2-d83a41b76ae8" providerId="ADAL" clId="{71B1BA57-CF81-4F76-89A7-E8112D39F93D}" dt="2022-10-09T12:16:43.062" v="6187" actId="478"/>
          <ac:picMkLst>
            <pc:docMk/>
            <pc:sldMk cId="943974604" sldId="288"/>
            <ac:picMk id="2" creationId="{F337FB2C-8124-C779-2590-BCBD372E9BC2}"/>
          </ac:picMkLst>
        </pc:picChg>
        <pc:picChg chg="add mod">
          <ac:chgData name="Ian Coles | TRICS" userId="e39e6a2d-cb02-47f7-a2e2-d83a41b76ae8" providerId="ADAL" clId="{71B1BA57-CF81-4F76-89A7-E8112D39F93D}" dt="2022-10-09T12:17:21.658" v="6206" actId="14100"/>
          <ac:picMkLst>
            <pc:docMk/>
            <pc:sldMk cId="943974604" sldId="288"/>
            <ac:picMk id="3" creationId="{B2D78461-F9A6-6F96-B34A-919B3A857011}"/>
          </ac:picMkLst>
        </pc:picChg>
      </pc:sldChg>
      <pc:sldChg chg="addSp delSp modSp add mod">
        <pc:chgData name="Ian Coles | TRICS" userId="e39e6a2d-cb02-47f7-a2e2-d83a41b76ae8" providerId="ADAL" clId="{71B1BA57-CF81-4F76-89A7-E8112D39F93D}" dt="2022-10-09T12:17:58.130" v="6226" actId="14100"/>
        <pc:sldMkLst>
          <pc:docMk/>
          <pc:sldMk cId="2066692868" sldId="289"/>
        </pc:sldMkLst>
        <pc:spChg chg="mod">
          <ac:chgData name="Ian Coles | TRICS" userId="e39e6a2d-cb02-47f7-a2e2-d83a41b76ae8" providerId="ADAL" clId="{71B1BA57-CF81-4F76-89A7-E8112D39F93D}" dt="2022-10-09T12:17:39.702" v="6223" actId="20577"/>
          <ac:spMkLst>
            <pc:docMk/>
            <pc:sldMk cId="2066692868" sldId="289"/>
            <ac:spMk id="12" creationId="{F59E6E36-C09E-077E-34BF-8A1EC05291F5}"/>
          </ac:spMkLst>
        </pc:spChg>
        <pc:picChg chg="add mod">
          <ac:chgData name="Ian Coles | TRICS" userId="e39e6a2d-cb02-47f7-a2e2-d83a41b76ae8" providerId="ADAL" clId="{71B1BA57-CF81-4F76-89A7-E8112D39F93D}" dt="2022-10-09T12:17:58.130" v="6226" actId="14100"/>
          <ac:picMkLst>
            <pc:docMk/>
            <pc:sldMk cId="2066692868" sldId="289"/>
            <ac:picMk id="2" creationId="{E3866029-FF36-349F-F10C-912704E9FA80}"/>
          </ac:picMkLst>
        </pc:picChg>
        <pc:picChg chg="del mod">
          <ac:chgData name="Ian Coles | TRICS" userId="e39e6a2d-cb02-47f7-a2e2-d83a41b76ae8" providerId="ADAL" clId="{71B1BA57-CF81-4F76-89A7-E8112D39F93D}" dt="2022-10-09T12:17:28.005" v="6209" actId="478"/>
          <ac:picMkLst>
            <pc:docMk/>
            <pc:sldMk cId="2066692868" sldId="289"/>
            <ac:picMk id="3" creationId="{B2D78461-F9A6-6F96-B34A-919B3A857011}"/>
          </ac:picMkLst>
        </pc:picChg>
      </pc:sldChg>
      <pc:sldChg chg="addSp delSp modSp add mod">
        <pc:chgData name="Ian Coles | TRICS" userId="e39e6a2d-cb02-47f7-a2e2-d83a41b76ae8" providerId="ADAL" clId="{71B1BA57-CF81-4F76-89A7-E8112D39F93D}" dt="2022-10-09T12:18:33.098" v="6252" actId="14100"/>
        <pc:sldMkLst>
          <pc:docMk/>
          <pc:sldMk cId="1041406702" sldId="290"/>
        </pc:sldMkLst>
        <pc:spChg chg="mod">
          <ac:chgData name="Ian Coles | TRICS" userId="e39e6a2d-cb02-47f7-a2e2-d83a41b76ae8" providerId="ADAL" clId="{71B1BA57-CF81-4F76-89A7-E8112D39F93D}" dt="2022-10-09T12:18:16.139" v="6249" actId="20577"/>
          <ac:spMkLst>
            <pc:docMk/>
            <pc:sldMk cId="1041406702" sldId="290"/>
            <ac:spMk id="12" creationId="{F59E6E36-C09E-077E-34BF-8A1EC05291F5}"/>
          </ac:spMkLst>
        </pc:spChg>
        <pc:picChg chg="del">
          <ac:chgData name="Ian Coles | TRICS" userId="e39e6a2d-cb02-47f7-a2e2-d83a41b76ae8" providerId="ADAL" clId="{71B1BA57-CF81-4F76-89A7-E8112D39F93D}" dt="2022-10-09T12:18:03.742" v="6228" actId="478"/>
          <ac:picMkLst>
            <pc:docMk/>
            <pc:sldMk cId="1041406702" sldId="290"/>
            <ac:picMk id="2" creationId="{E3866029-FF36-349F-F10C-912704E9FA80}"/>
          </ac:picMkLst>
        </pc:picChg>
        <pc:picChg chg="add mod">
          <ac:chgData name="Ian Coles | TRICS" userId="e39e6a2d-cb02-47f7-a2e2-d83a41b76ae8" providerId="ADAL" clId="{71B1BA57-CF81-4F76-89A7-E8112D39F93D}" dt="2022-10-09T12:18:33.098" v="6252" actId="14100"/>
          <ac:picMkLst>
            <pc:docMk/>
            <pc:sldMk cId="1041406702" sldId="290"/>
            <ac:picMk id="3" creationId="{1D430463-FCE0-2B4B-36D8-35CA42CBD542}"/>
          </ac:picMkLst>
        </pc:picChg>
      </pc:sldChg>
      <pc:sldChg chg="addSp delSp modSp add mod">
        <pc:chgData name="Ian Coles | TRICS" userId="e39e6a2d-cb02-47f7-a2e2-d83a41b76ae8" providerId="ADAL" clId="{71B1BA57-CF81-4F76-89A7-E8112D39F93D}" dt="2022-10-09T12:19:17.715" v="6283" actId="14100"/>
        <pc:sldMkLst>
          <pc:docMk/>
          <pc:sldMk cId="1652364945" sldId="291"/>
        </pc:sldMkLst>
        <pc:spChg chg="mod">
          <ac:chgData name="Ian Coles | TRICS" userId="e39e6a2d-cb02-47f7-a2e2-d83a41b76ae8" providerId="ADAL" clId="{71B1BA57-CF81-4F76-89A7-E8112D39F93D}" dt="2022-10-09T12:18:53.939" v="6280" actId="20577"/>
          <ac:spMkLst>
            <pc:docMk/>
            <pc:sldMk cId="1652364945" sldId="291"/>
            <ac:spMk id="12" creationId="{F59E6E36-C09E-077E-34BF-8A1EC05291F5}"/>
          </ac:spMkLst>
        </pc:spChg>
        <pc:picChg chg="add mod">
          <ac:chgData name="Ian Coles | TRICS" userId="e39e6a2d-cb02-47f7-a2e2-d83a41b76ae8" providerId="ADAL" clId="{71B1BA57-CF81-4F76-89A7-E8112D39F93D}" dt="2022-10-09T12:19:17.715" v="6283" actId="14100"/>
          <ac:picMkLst>
            <pc:docMk/>
            <pc:sldMk cId="1652364945" sldId="291"/>
            <ac:picMk id="2" creationId="{E6AB83AD-1BBD-312E-275E-025C38DC7D3C}"/>
          </ac:picMkLst>
        </pc:picChg>
        <pc:picChg chg="del">
          <ac:chgData name="Ian Coles | TRICS" userId="e39e6a2d-cb02-47f7-a2e2-d83a41b76ae8" providerId="ADAL" clId="{71B1BA57-CF81-4F76-89A7-E8112D39F93D}" dt="2022-10-09T12:18:46.021" v="6254" actId="478"/>
          <ac:picMkLst>
            <pc:docMk/>
            <pc:sldMk cId="1652364945" sldId="291"/>
            <ac:picMk id="3" creationId="{1D430463-FCE0-2B4B-36D8-35CA42CBD542}"/>
          </ac:picMkLst>
        </pc:picChg>
      </pc:sldChg>
      <pc:sldChg chg="addSp delSp modSp add mod">
        <pc:chgData name="Ian Coles | TRICS" userId="e39e6a2d-cb02-47f7-a2e2-d83a41b76ae8" providerId="ADAL" clId="{71B1BA57-CF81-4F76-89A7-E8112D39F93D}" dt="2022-10-09T12:19:53.507" v="6317" actId="14100"/>
        <pc:sldMkLst>
          <pc:docMk/>
          <pc:sldMk cId="3613769530" sldId="292"/>
        </pc:sldMkLst>
        <pc:spChg chg="mod">
          <ac:chgData name="Ian Coles | TRICS" userId="e39e6a2d-cb02-47f7-a2e2-d83a41b76ae8" providerId="ADAL" clId="{71B1BA57-CF81-4F76-89A7-E8112D39F93D}" dt="2022-10-09T12:19:34.596" v="6314" actId="20577"/>
          <ac:spMkLst>
            <pc:docMk/>
            <pc:sldMk cId="3613769530" sldId="292"/>
            <ac:spMk id="12" creationId="{F59E6E36-C09E-077E-34BF-8A1EC05291F5}"/>
          </ac:spMkLst>
        </pc:spChg>
        <pc:picChg chg="del">
          <ac:chgData name="Ian Coles | TRICS" userId="e39e6a2d-cb02-47f7-a2e2-d83a41b76ae8" providerId="ADAL" clId="{71B1BA57-CF81-4F76-89A7-E8112D39F93D}" dt="2022-10-09T12:19:23.495" v="6285" actId="478"/>
          <ac:picMkLst>
            <pc:docMk/>
            <pc:sldMk cId="3613769530" sldId="292"/>
            <ac:picMk id="2" creationId="{E6AB83AD-1BBD-312E-275E-025C38DC7D3C}"/>
          </ac:picMkLst>
        </pc:picChg>
        <pc:picChg chg="add mod">
          <ac:chgData name="Ian Coles | TRICS" userId="e39e6a2d-cb02-47f7-a2e2-d83a41b76ae8" providerId="ADAL" clId="{71B1BA57-CF81-4F76-89A7-E8112D39F93D}" dt="2022-10-09T12:19:53.507" v="6317" actId="14100"/>
          <ac:picMkLst>
            <pc:docMk/>
            <pc:sldMk cId="3613769530" sldId="292"/>
            <ac:picMk id="3" creationId="{24B3FC0E-8895-8218-A9AA-1D568B3717EE}"/>
          </ac:picMkLst>
        </pc:picChg>
      </pc:sldChg>
      <pc:sldChg chg="modSp add mod ord">
        <pc:chgData name="Ian Coles | TRICS" userId="e39e6a2d-cb02-47f7-a2e2-d83a41b76ae8" providerId="ADAL" clId="{71B1BA57-CF81-4F76-89A7-E8112D39F93D}" dt="2022-10-09T12:28:59.275" v="6866" actId="14100"/>
        <pc:sldMkLst>
          <pc:docMk/>
          <pc:sldMk cId="277539057" sldId="293"/>
        </pc:sldMkLst>
        <pc:spChg chg="mod">
          <ac:chgData name="Ian Coles | TRICS" userId="e39e6a2d-cb02-47f7-a2e2-d83a41b76ae8" providerId="ADAL" clId="{71B1BA57-CF81-4F76-89A7-E8112D39F93D}" dt="2022-10-09T12:28:23.316" v="6860" actId="20577"/>
          <ac:spMkLst>
            <pc:docMk/>
            <pc:sldMk cId="277539057" sldId="293"/>
            <ac:spMk id="2" creationId="{00000000-0000-0000-0000-000000000000}"/>
          </ac:spMkLst>
        </pc:spChg>
        <pc:spChg chg="mod">
          <ac:chgData name="Ian Coles | TRICS" userId="e39e6a2d-cb02-47f7-a2e2-d83a41b76ae8" providerId="ADAL" clId="{71B1BA57-CF81-4F76-89A7-E8112D39F93D}" dt="2022-10-09T12:28:59.275" v="6866" actId="14100"/>
          <ac:spMkLst>
            <pc:docMk/>
            <pc:sldMk cId="277539057" sldId="293"/>
            <ac:spMk id="3" creationId="{00000000-0000-0000-0000-000000000000}"/>
          </ac:spMkLst>
        </pc:spChg>
      </pc:sldChg>
    </pc:docChg>
  </pc:docChgLst>
  <pc:docChgLst>
    <pc:chgData name="Ian Coles | TRICS" userId="e39e6a2d-cb02-47f7-a2e2-d83a41b76ae8" providerId="ADAL" clId="{DE1A9F47-DA8F-4CF2-ACEF-116ACF2B95DF}"/>
    <pc:docChg chg="custSel addSld delSld modSld sldOrd">
      <pc:chgData name="Ian Coles | TRICS" userId="e39e6a2d-cb02-47f7-a2e2-d83a41b76ae8" providerId="ADAL" clId="{DE1A9F47-DA8F-4CF2-ACEF-116ACF2B95DF}" dt="2022-12-02T10:29:40.783" v="26199" actId="20577"/>
      <pc:docMkLst>
        <pc:docMk/>
      </pc:docMkLst>
      <pc:sldChg chg="modNotesTx">
        <pc:chgData name="Ian Coles | TRICS" userId="e39e6a2d-cb02-47f7-a2e2-d83a41b76ae8" providerId="ADAL" clId="{DE1A9F47-DA8F-4CF2-ACEF-116ACF2B95DF}" dt="2022-11-07T10:44:09.966" v="7103" actId="20577"/>
        <pc:sldMkLst>
          <pc:docMk/>
          <pc:sldMk cId="1888121834" sldId="256"/>
        </pc:sldMkLst>
      </pc:sldChg>
      <pc:sldChg chg="modSp mod modNotesTx">
        <pc:chgData name="Ian Coles | TRICS" userId="e39e6a2d-cb02-47f7-a2e2-d83a41b76ae8" providerId="ADAL" clId="{DE1A9F47-DA8F-4CF2-ACEF-116ACF2B95DF}" dt="2022-11-07T10:48:10.813" v="8148" actId="20577"/>
        <pc:sldMkLst>
          <pc:docMk/>
          <pc:sldMk cId="1718812715" sldId="257"/>
        </pc:sldMkLst>
        <pc:spChg chg="mod">
          <ac:chgData name="Ian Coles | TRICS" userId="e39e6a2d-cb02-47f7-a2e2-d83a41b76ae8" providerId="ADAL" clId="{DE1A9F47-DA8F-4CF2-ACEF-116ACF2B95DF}" dt="2022-10-09T12:43:50.156" v="57" actId="20577"/>
          <ac:spMkLst>
            <pc:docMk/>
            <pc:sldMk cId="1718812715" sldId="257"/>
            <ac:spMk id="2" creationId="{00000000-0000-0000-0000-000000000000}"/>
          </ac:spMkLst>
        </pc:spChg>
        <pc:spChg chg="mod">
          <ac:chgData name="Ian Coles | TRICS" userId="e39e6a2d-cb02-47f7-a2e2-d83a41b76ae8" providerId="ADAL" clId="{DE1A9F47-DA8F-4CF2-ACEF-116ACF2B95DF}" dt="2022-10-09T12:50:08.037" v="615" actId="14100"/>
          <ac:spMkLst>
            <pc:docMk/>
            <pc:sldMk cId="1718812715" sldId="257"/>
            <ac:spMk id="3" creationId="{00000000-0000-0000-0000-000000000000}"/>
          </ac:spMkLst>
        </pc:spChg>
      </pc:sldChg>
      <pc:sldChg chg="modSp add mod modNotesTx">
        <pc:chgData name="Ian Coles | TRICS" userId="e39e6a2d-cb02-47f7-a2e2-d83a41b76ae8" providerId="ADAL" clId="{DE1A9F47-DA8F-4CF2-ACEF-116ACF2B95DF}" dt="2022-11-07T10:55:37.127" v="9958" actId="20577"/>
        <pc:sldMkLst>
          <pc:docMk/>
          <pc:sldMk cId="3652526814" sldId="258"/>
        </pc:sldMkLst>
        <pc:spChg chg="mod">
          <ac:chgData name="Ian Coles | TRICS" userId="e39e6a2d-cb02-47f7-a2e2-d83a41b76ae8" providerId="ADAL" clId="{DE1A9F47-DA8F-4CF2-ACEF-116ACF2B95DF}" dt="2022-10-09T12:57:01.605" v="1385" actId="20577"/>
          <ac:spMkLst>
            <pc:docMk/>
            <pc:sldMk cId="3652526814" sldId="258"/>
            <ac:spMk id="2" creationId="{00000000-0000-0000-0000-000000000000}"/>
          </ac:spMkLst>
        </pc:spChg>
        <pc:spChg chg="mod">
          <ac:chgData name="Ian Coles | TRICS" userId="e39e6a2d-cb02-47f7-a2e2-d83a41b76ae8" providerId="ADAL" clId="{DE1A9F47-DA8F-4CF2-ACEF-116ACF2B95DF}" dt="2022-10-09T13:00:45.878" v="1955" actId="14100"/>
          <ac:spMkLst>
            <pc:docMk/>
            <pc:sldMk cId="3652526814" sldId="258"/>
            <ac:spMk id="3" creationId="{00000000-0000-0000-0000-000000000000}"/>
          </ac:spMkLst>
        </pc:spChg>
      </pc:sldChg>
      <pc:sldChg chg="add del">
        <pc:chgData name="Ian Coles | TRICS" userId="e39e6a2d-cb02-47f7-a2e2-d83a41b76ae8" providerId="ADAL" clId="{DE1A9F47-DA8F-4CF2-ACEF-116ACF2B95DF}" dt="2022-10-09T12:56:51.447" v="1365" actId="2696"/>
        <pc:sldMkLst>
          <pc:docMk/>
          <pc:sldMk cId="1982121302" sldId="259"/>
        </pc:sldMkLst>
      </pc:sldChg>
      <pc:sldChg chg="modSp add mod modNotesTx">
        <pc:chgData name="Ian Coles | TRICS" userId="e39e6a2d-cb02-47f7-a2e2-d83a41b76ae8" providerId="ADAL" clId="{DE1A9F47-DA8F-4CF2-ACEF-116ACF2B95DF}" dt="2022-11-07T10:54:52.359" v="9748" actId="20577"/>
        <pc:sldMkLst>
          <pc:docMk/>
          <pc:sldMk cId="1815030309" sldId="260"/>
        </pc:sldMkLst>
        <pc:spChg chg="mod">
          <ac:chgData name="Ian Coles | TRICS" userId="e39e6a2d-cb02-47f7-a2e2-d83a41b76ae8" providerId="ADAL" clId="{DE1A9F47-DA8F-4CF2-ACEF-116ACF2B95DF}" dt="2022-10-09T12:57:11.511" v="1409" actId="20577"/>
          <ac:spMkLst>
            <pc:docMk/>
            <pc:sldMk cId="1815030309" sldId="260"/>
            <ac:spMk id="2" creationId="{00000000-0000-0000-0000-000000000000}"/>
          </ac:spMkLst>
        </pc:spChg>
        <pc:spChg chg="mod">
          <ac:chgData name="Ian Coles | TRICS" userId="e39e6a2d-cb02-47f7-a2e2-d83a41b76ae8" providerId="ADAL" clId="{DE1A9F47-DA8F-4CF2-ACEF-116ACF2B95DF}" dt="2022-10-09T12:58:37.566" v="1659" actId="20577"/>
          <ac:spMkLst>
            <pc:docMk/>
            <pc:sldMk cId="1815030309" sldId="260"/>
            <ac:spMk id="3" creationId="{00000000-0000-0000-0000-000000000000}"/>
          </ac:spMkLst>
        </pc:spChg>
      </pc:sldChg>
      <pc:sldChg chg="addSp modSp add mod modNotesTx">
        <pc:chgData name="Ian Coles | TRICS" userId="e39e6a2d-cb02-47f7-a2e2-d83a41b76ae8" providerId="ADAL" clId="{DE1A9F47-DA8F-4CF2-ACEF-116ACF2B95DF}" dt="2022-11-07T11:00:50.006" v="10996" actId="20577"/>
        <pc:sldMkLst>
          <pc:docMk/>
          <pc:sldMk cId="1620837959" sldId="261"/>
        </pc:sldMkLst>
        <pc:spChg chg="mod">
          <ac:chgData name="Ian Coles | TRICS" userId="e39e6a2d-cb02-47f7-a2e2-d83a41b76ae8" providerId="ADAL" clId="{DE1A9F47-DA8F-4CF2-ACEF-116ACF2B95DF}" dt="2022-10-09T12:59:05.112" v="1716" actId="20577"/>
          <ac:spMkLst>
            <pc:docMk/>
            <pc:sldMk cId="1620837959" sldId="261"/>
            <ac:spMk id="2" creationId="{00000000-0000-0000-0000-000000000000}"/>
          </ac:spMkLst>
        </pc:spChg>
        <pc:spChg chg="mod">
          <ac:chgData name="Ian Coles | TRICS" userId="e39e6a2d-cb02-47f7-a2e2-d83a41b76ae8" providerId="ADAL" clId="{DE1A9F47-DA8F-4CF2-ACEF-116ACF2B95DF}" dt="2022-10-09T13:02:02.670" v="2121" actId="27636"/>
          <ac:spMkLst>
            <pc:docMk/>
            <pc:sldMk cId="1620837959" sldId="261"/>
            <ac:spMk id="3" creationId="{00000000-0000-0000-0000-000000000000}"/>
          </ac:spMkLst>
        </pc:spChg>
        <pc:picChg chg="add mod">
          <ac:chgData name="Ian Coles | TRICS" userId="e39e6a2d-cb02-47f7-a2e2-d83a41b76ae8" providerId="ADAL" clId="{DE1A9F47-DA8F-4CF2-ACEF-116ACF2B95DF}" dt="2022-10-09T13:04:06.454" v="2128" actId="1076"/>
          <ac:picMkLst>
            <pc:docMk/>
            <pc:sldMk cId="1620837959" sldId="261"/>
            <ac:picMk id="6" creationId="{FF4395A6-62C3-EA91-C3C8-677F27E6D62E}"/>
          </ac:picMkLst>
        </pc:picChg>
      </pc:sldChg>
      <pc:sldChg chg="modSp add mod ord modNotesTx">
        <pc:chgData name="Ian Coles | TRICS" userId="e39e6a2d-cb02-47f7-a2e2-d83a41b76ae8" providerId="ADAL" clId="{DE1A9F47-DA8F-4CF2-ACEF-116ACF2B95DF}" dt="2022-12-02T10:28:27.113" v="26198" actId="20577"/>
        <pc:sldMkLst>
          <pc:docMk/>
          <pc:sldMk cId="2488123204" sldId="262"/>
        </pc:sldMkLst>
        <pc:spChg chg="mod">
          <ac:chgData name="Ian Coles | TRICS" userId="e39e6a2d-cb02-47f7-a2e2-d83a41b76ae8" providerId="ADAL" clId="{DE1A9F47-DA8F-4CF2-ACEF-116ACF2B95DF}" dt="2022-10-09T13:09:02.913" v="2249" actId="20577"/>
          <ac:spMkLst>
            <pc:docMk/>
            <pc:sldMk cId="2488123204" sldId="262"/>
            <ac:spMk id="2" creationId="{00000000-0000-0000-0000-000000000000}"/>
          </ac:spMkLst>
        </pc:spChg>
        <pc:spChg chg="mod">
          <ac:chgData name="Ian Coles | TRICS" userId="e39e6a2d-cb02-47f7-a2e2-d83a41b76ae8" providerId="ADAL" clId="{DE1A9F47-DA8F-4CF2-ACEF-116ACF2B95DF}" dt="2022-10-09T13:12:47.262" v="2907" actId="14100"/>
          <ac:spMkLst>
            <pc:docMk/>
            <pc:sldMk cId="2488123204" sldId="262"/>
            <ac:spMk id="3" creationId="{00000000-0000-0000-0000-000000000000}"/>
          </ac:spMkLst>
        </pc:spChg>
      </pc:sldChg>
      <pc:sldChg chg="del">
        <pc:chgData name="Ian Coles | TRICS" userId="e39e6a2d-cb02-47f7-a2e2-d83a41b76ae8" providerId="ADAL" clId="{DE1A9F47-DA8F-4CF2-ACEF-116ACF2B95DF}" dt="2022-10-09T12:38:49.685" v="0" actId="2696"/>
        <pc:sldMkLst>
          <pc:docMk/>
          <pc:sldMk cId="2909900560" sldId="262"/>
        </pc:sldMkLst>
      </pc:sldChg>
      <pc:sldChg chg="addSp delSp modSp add mod modNotesTx">
        <pc:chgData name="Ian Coles | TRICS" userId="e39e6a2d-cb02-47f7-a2e2-d83a41b76ae8" providerId="ADAL" clId="{DE1A9F47-DA8F-4CF2-ACEF-116ACF2B95DF}" dt="2022-11-07T11:11:19.548" v="13506" actId="20577"/>
        <pc:sldMkLst>
          <pc:docMk/>
          <pc:sldMk cId="725792684" sldId="263"/>
        </pc:sldMkLst>
        <pc:spChg chg="mod">
          <ac:chgData name="Ian Coles | TRICS" userId="e39e6a2d-cb02-47f7-a2e2-d83a41b76ae8" providerId="ADAL" clId="{DE1A9F47-DA8F-4CF2-ACEF-116ACF2B95DF}" dt="2022-10-09T13:13:24.457" v="2960" actId="20577"/>
          <ac:spMkLst>
            <pc:docMk/>
            <pc:sldMk cId="725792684" sldId="263"/>
            <ac:spMk id="2" creationId="{00000000-0000-0000-0000-000000000000}"/>
          </ac:spMkLst>
        </pc:spChg>
        <pc:spChg chg="del mod">
          <ac:chgData name="Ian Coles | TRICS" userId="e39e6a2d-cb02-47f7-a2e2-d83a41b76ae8" providerId="ADAL" clId="{DE1A9F47-DA8F-4CF2-ACEF-116ACF2B95DF}" dt="2022-10-09T13:13:36.780" v="2968" actId="478"/>
          <ac:spMkLst>
            <pc:docMk/>
            <pc:sldMk cId="725792684" sldId="263"/>
            <ac:spMk id="3" creationId="{00000000-0000-0000-0000-000000000000}"/>
          </ac:spMkLst>
        </pc:spChg>
        <pc:picChg chg="add mod">
          <ac:chgData name="Ian Coles | TRICS" userId="e39e6a2d-cb02-47f7-a2e2-d83a41b76ae8" providerId="ADAL" clId="{DE1A9F47-DA8F-4CF2-ACEF-116ACF2B95DF}" dt="2022-10-09T13:14:48.446" v="2975" actId="1076"/>
          <ac:picMkLst>
            <pc:docMk/>
            <pc:sldMk cId="725792684" sldId="263"/>
            <ac:picMk id="6" creationId="{82BDC0AE-CBDF-2939-F44D-403976DF034D}"/>
          </ac:picMkLst>
        </pc:picChg>
      </pc:sldChg>
      <pc:sldChg chg="modSp add mod ord modNotesTx">
        <pc:chgData name="Ian Coles | TRICS" userId="e39e6a2d-cb02-47f7-a2e2-d83a41b76ae8" providerId="ADAL" clId="{DE1A9F47-DA8F-4CF2-ACEF-116ACF2B95DF}" dt="2022-11-07T11:16:07.297" v="14658" actId="20577"/>
        <pc:sldMkLst>
          <pc:docMk/>
          <pc:sldMk cId="2347123535" sldId="264"/>
        </pc:sldMkLst>
        <pc:spChg chg="mod">
          <ac:chgData name="Ian Coles | TRICS" userId="e39e6a2d-cb02-47f7-a2e2-d83a41b76ae8" providerId="ADAL" clId="{DE1A9F47-DA8F-4CF2-ACEF-116ACF2B95DF}" dt="2022-10-09T13:17:25.099" v="3008" actId="20577"/>
          <ac:spMkLst>
            <pc:docMk/>
            <pc:sldMk cId="2347123535" sldId="264"/>
            <ac:spMk id="2" creationId="{00000000-0000-0000-0000-000000000000}"/>
          </ac:spMkLst>
        </pc:spChg>
        <pc:spChg chg="mod">
          <ac:chgData name="Ian Coles | TRICS" userId="e39e6a2d-cb02-47f7-a2e2-d83a41b76ae8" providerId="ADAL" clId="{DE1A9F47-DA8F-4CF2-ACEF-116ACF2B95DF}" dt="2022-10-09T13:20:16.152" v="3406" actId="20577"/>
          <ac:spMkLst>
            <pc:docMk/>
            <pc:sldMk cId="2347123535" sldId="264"/>
            <ac:spMk id="3" creationId="{00000000-0000-0000-0000-000000000000}"/>
          </ac:spMkLst>
        </pc:spChg>
      </pc:sldChg>
      <pc:sldChg chg="del">
        <pc:chgData name="Ian Coles | TRICS" userId="e39e6a2d-cb02-47f7-a2e2-d83a41b76ae8" providerId="ADAL" clId="{DE1A9F47-DA8F-4CF2-ACEF-116ACF2B95DF}" dt="2022-10-09T12:38:52.076" v="1" actId="2696"/>
        <pc:sldMkLst>
          <pc:docMk/>
          <pc:sldMk cId="3961123629" sldId="264"/>
        </pc:sldMkLst>
      </pc:sldChg>
      <pc:sldChg chg="addSp delSp modSp add mod modNotesTx">
        <pc:chgData name="Ian Coles | TRICS" userId="e39e6a2d-cb02-47f7-a2e2-d83a41b76ae8" providerId="ADAL" clId="{DE1A9F47-DA8F-4CF2-ACEF-116ACF2B95DF}" dt="2022-11-07T11:22:38.063" v="15884" actId="20577"/>
        <pc:sldMkLst>
          <pc:docMk/>
          <pc:sldMk cId="2330180649" sldId="265"/>
        </pc:sldMkLst>
        <pc:spChg chg="mod">
          <ac:chgData name="Ian Coles | TRICS" userId="e39e6a2d-cb02-47f7-a2e2-d83a41b76ae8" providerId="ADAL" clId="{DE1A9F47-DA8F-4CF2-ACEF-116ACF2B95DF}" dt="2022-10-09T13:21:30.401" v="3464" actId="20577"/>
          <ac:spMkLst>
            <pc:docMk/>
            <pc:sldMk cId="2330180649" sldId="265"/>
            <ac:spMk id="2" creationId="{00000000-0000-0000-0000-000000000000}"/>
          </ac:spMkLst>
        </pc:spChg>
        <pc:spChg chg="del mod">
          <ac:chgData name="Ian Coles | TRICS" userId="e39e6a2d-cb02-47f7-a2e2-d83a41b76ae8" providerId="ADAL" clId="{DE1A9F47-DA8F-4CF2-ACEF-116ACF2B95DF}" dt="2022-10-09T13:21:39.144" v="3466" actId="478"/>
          <ac:spMkLst>
            <pc:docMk/>
            <pc:sldMk cId="2330180649" sldId="265"/>
            <ac:spMk id="3" creationId="{00000000-0000-0000-0000-000000000000}"/>
          </ac:spMkLst>
        </pc:spChg>
        <pc:spChg chg="add del mod">
          <ac:chgData name="Ian Coles | TRICS" userId="e39e6a2d-cb02-47f7-a2e2-d83a41b76ae8" providerId="ADAL" clId="{DE1A9F47-DA8F-4CF2-ACEF-116ACF2B95DF}" dt="2022-10-09T13:21:43.862" v="3468" actId="478"/>
          <ac:spMkLst>
            <pc:docMk/>
            <pc:sldMk cId="2330180649" sldId="265"/>
            <ac:spMk id="6" creationId="{768293EB-27D1-B39E-E142-6C2CD97614E4}"/>
          </ac:spMkLst>
        </pc:spChg>
        <pc:picChg chg="add mod">
          <ac:chgData name="Ian Coles | TRICS" userId="e39e6a2d-cb02-47f7-a2e2-d83a41b76ae8" providerId="ADAL" clId="{DE1A9F47-DA8F-4CF2-ACEF-116ACF2B95DF}" dt="2022-10-09T13:23:03.031" v="3472" actId="1076"/>
          <ac:picMkLst>
            <pc:docMk/>
            <pc:sldMk cId="2330180649" sldId="265"/>
            <ac:picMk id="8" creationId="{5D76A385-CA35-6469-F42B-19244F30347F}"/>
          </ac:picMkLst>
        </pc:picChg>
      </pc:sldChg>
      <pc:sldChg chg="del">
        <pc:chgData name="Ian Coles | TRICS" userId="e39e6a2d-cb02-47f7-a2e2-d83a41b76ae8" providerId="ADAL" clId="{DE1A9F47-DA8F-4CF2-ACEF-116ACF2B95DF}" dt="2022-10-09T12:38:57.936" v="2" actId="2696"/>
        <pc:sldMkLst>
          <pc:docMk/>
          <pc:sldMk cId="1130299818" sldId="266"/>
        </pc:sldMkLst>
      </pc:sldChg>
      <pc:sldChg chg="addSp delSp modSp add mod modNotesTx">
        <pc:chgData name="Ian Coles | TRICS" userId="e39e6a2d-cb02-47f7-a2e2-d83a41b76ae8" providerId="ADAL" clId="{DE1A9F47-DA8F-4CF2-ACEF-116ACF2B95DF}" dt="2022-11-07T11:27:59.448" v="17056" actId="20577"/>
        <pc:sldMkLst>
          <pc:docMk/>
          <pc:sldMk cId="2948998620" sldId="266"/>
        </pc:sldMkLst>
        <pc:spChg chg="mod">
          <ac:chgData name="Ian Coles | TRICS" userId="e39e6a2d-cb02-47f7-a2e2-d83a41b76ae8" providerId="ADAL" clId="{DE1A9F47-DA8F-4CF2-ACEF-116ACF2B95DF}" dt="2022-10-09T13:23:33.770" v="3487" actId="20577"/>
          <ac:spMkLst>
            <pc:docMk/>
            <pc:sldMk cId="2948998620" sldId="266"/>
            <ac:spMk id="2" creationId="{00000000-0000-0000-0000-000000000000}"/>
          </ac:spMkLst>
        </pc:spChg>
        <pc:picChg chg="add mod">
          <ac:chgData name="Ian Coles | TRICS" userId="e39e6a2d-cb02-47f7-a2e2-d83a41b76ae8" providerId="ADAL" clId="{DE1A9F47-DA8F-4CF2-ACEF-116ACF2B95DF}" dt="2022-10-09T13:24:27.735" v="3494" actId="1076"/>
          <ac:picMkLst>
            <pc:docMk/>
            <pc:sldMk cId="2948998620" sldId="266"/>
            <ac:picMk id="5" creationId="{C13CAA40-BA66-4AE3-A45A-6E536781DA3C}"/>
          </ac:picMkLst>
        </pc:picChg>
        <pc:picChg chg="del">
          <ac:chgData name="Ian Coles | TRICS" userId="e39e6a2d-cb02-47f7-a2e2-d83a41b76ae8" providerId="ADAL" clId="{DE1A9F47-DA8F-4CF2-ACEF-116ACF2B95DF}" dt="2022-10-09T13:23:35.626" v="3488" actId="478"/>
          <ac:picMkLst>
            <pc:docMk/>
            <pc:sldMk cId="2948998620" sldId="266"/>
            <ac:picMk id="8" creationId="{5D76A385-CA35-6469-F42B-19244F30347F}"/>
          </ac:picMkLst>
        </pc:picChg>
      </pc:sldChg>
      <pc:sldChg chg="del">
        <pc:chgData name="Ian Coles | TRICS" userId="e39e6a2d-cb02-47f7-a2e2-d83a41b76ae8" providerId="ADAL" clId="{DE1A9F47-DA8F-4CF2-ACEF-116ACF2B95DF}" dt="2022-10-09T12:38:59.711" v="3" actId="2696"/>
        <pc:sldMkLst>
          <pc:docMk/>
          <pc:sldMk cId="101217969" sldId="267"/>
        </pc:sldMkLst>
      </pc:sldChg>
      <pc:sldChg chg="addSp delSp modSp add mod modNotesTx">
        <pc:chgData name="Ian Coles | TRICS" userId="e39e6a2d-cb02-47f7-a2e2-d83a41b76ae8" providerId="ADAL" clId="{DE1A9F47-DA8F-4CF2-ACEF-116ACF2B95DF}" dt="2022-11-07T11:49:03.325" v="17962" actId="20577"/>
        <pc:sldMkLst>
          <pc:docMk/>
          <pc:sldMk cId="3330186477" sldId="267"/>
        </pc:sldMkLst>
        <pc:spChg chg="mod">
          <ac:chgData name="Ian Coles | TRICS" userId="e39e6a2d-cb02-47f7-a2e2-d83a41b76ae8" providerId="ADAL" clId="{DE1A9F47-DA8F-4CF2-ACEF-116ACF2B95DF}" dt="2022-10-09T13:25:22.603" v="3519" actId="20577"/>
          <ac:spMkLst>
            <pc:docMk/>
            <pc:sldMk cId="3330186477" sldId="267"/>
            <ac:spMk id="2" creationId="{00000000-0000-0000-0000-000000000000}"/>
          </ac:spMkLst>
        </pc:spChg>
        <pc:picChg chg="del">
          <ac:chgData name="Ian Coles | TRICS" userId="e39e6a2d-cb02-47f7-a2e2-d83a41b76ae8" providerId="ADAL" clId="{DE1A9F47-DA8F-4CF2-ACEF-116ACF2B95DF}" dt="2022-10-09T13:25:13.602" v="3496" actId="478"/>
          <ac:picMkLst>
            <pc:docMk/>
            <pc:sldMk cId="3330186477" sldId="267"/>
            <ac:picMk id="5" creationId="{C13CAA40-BA66-4AE3-A45A-6E536781DA3C}"/>
          </ac:picMkLst>
        </pc:picChg>
        <pc:picChg chg="add mod">
          <ac:chgData name="Ian Coles | TRICS" userId="e39e6a2d-cb02-47f7-a2e2-d83a41b76ae8" providerId="ADAL" clId="{DE1A9F47-DA8F-4CF2-ACEF-116ACF2B95DF}" dt="2022-10-09T13:26:21.095" v="3525" actId="1076"/>
          <ac:picMkLst>
            <pc:docMk/>
            <pc:sldMk cId="3330186477" sldId="267"/>
            <ac:picMk id="6" creationId="{6A116C54-A6CE-595B-1C02-484AC8D5FCA4}"/>
          </ac:picMkLst>
        </pc:picChg>
      </pc:sldChg>
      <pc:sldChg chg="addSp delSp modSp add mod modNotesTx">
        <pc:chgData name="Ian Coles | TRICS" userId="e39e6a2d-cb02-47f7-a2e2-d83a41b76ae8" providerId="ADAL" clId="{DE1A9F47-DA8F-4CF2-ACEF-116ACF2B95DF}" dt="2022-11-07T11:52:20.523" v="18651" actId="20577"/>
        <pc:sldMkLst>
          <pc:docMk/>
          <pc:sldMk cId="2847827990" sldId="268"/>
        </pc:sldMkLst>
        <pc:spChg chg="mod">
          <ac:chgData name="Ian Coles | TRICS" userId="e39e6a2d-cb02-47f7-a2e2-d83a41b76ae8" providerId="ADAL" clId="{DE1A9F47-DA8F-4CF2-ACEF-116ACF2B95DF}" dt="2022-10-09T13:26:49.496" v="3541" actId="20577"/>
          <ac:spMkLst>
            <pc:docMk/>
            <pc:sldMk cId="2847827990" sldId="268"/>
            <ac:spMk id="2" creationId="{00000000-0000-0000-0000-000000000000}"/>
          </ac:spMkLst>
        </pc:spChg>
        <pc:picChg chg="add mod">
          <ac:chgData name="Ian Coles | TRICS" userId="e39e6a2d-cb02-47f7-a2e2-d83a41b76ae8" providerId="ADAL" clId="{DE1A9F47-DA8F-4CF2-ACEF-116ACF2B95DF}" dt="2022-10-09T13:28:00.319" v="3548" actId="1076"/>
          <ac:picMkLst>
            <pc:docMk/>
            <pc:sldMk cId="2847827990" sldId="268"/>
            <ac:picMk id="5" creationId="{9044895E-A82D-CEDD-D83D-ED8177F19209}"/>
          </ac:picMkLst>
        </pc:picChg>
        <pc:picChg chg="del">
          <ac:chgData name="Ian Coles | TRICS" userId="e39e6a2d-cb02-47f7-a2e2-d83a41b76ae8" providerId="ADAL" clId="{DE1A9F47-DA8F-4CF2-ACEF-116ACF2B95DF}" dt="2022-10-09T13:26:52.651" v="3542" actId="478"/>
          <ac:picMkLst>
            <pc:docMk/>
            <pc:sldMk cId="2847827990" sldId="268"/>
            <ac:picMk id="6" creationId="{6A116C54-A6CE-595B-1C02-484AC8D5FCA4}"/>
          </ac:picMkLst>
        </pc:picChg>
      </pc:sldChg>
      <pc:sldChg chg="del">
        <pc:chgData name="Ian Coles | TRICS" userId="e39e6a2d-cb02-47f7-a2e2-d83a41b76ae8" providerId="ADAL" clId="{DE1A9F47-DA8F-4CF2-ACEF-116ACF2B95DF}" dt="2022-10-09T12:39:01.326" v="4" actId="2696"/>
        <pc:sldMkLst>
          <pc:docMk/>
          <pc:sldMk cId="2490147371" sldId="269"/>
        </pc:sldMkLst>
      </pc:sldChg>
      <pc:sldChg chg="modSp add mod ord modNotesTx">
        <pc:chgData name="Ian Coles | TRICS" userId="e39e6a2d-cb02-47f7-a2e2-d83a41b76ae8" providerId="ADAL" clId="{DE1A9F47-DA8F-4CF2-ACEF-116ACF2B95DF}" dt="2022-11-07T11:58:51.871" v="20094" actId="20577"/>
        <pc:sldMkLst>
          <pc:docMk/>
          <pc:sldMk cId="4050871314" sldId="269"/>
        </pc:sldMkLst>
        <pc:spChg chg="mod">
          <ac:chgData name="Ian Coles | TRICS" userId="e39e6a2d-cb02-47f7-a2e2-d83a41b76ae8" providerId="ADAL" clId="{DE1A9F47-DA8F-4CF2-ACEF-116ACF2B95DF}" dt="2022-10-09T13:51:16.289" v="5303" actId="20577"/>
          <ac:spMkLst>
            <pc:docMk/>
            <pc:sldMk cId="4050871314" sldId="269"/>
            <ac:spMk id="2" creationId="{00000000-0000-0000-0000-000000000000}"/>
          </ac:spMkLst>
        </pc:spChg>
        <pc:spChg chg="mod">
          <ac:chgData name="Ian Coles | TRICS" userId="e39e6a2d-cb02-47f7-a2e2-d83a41b76ae8" providerId="ADAL" clId="{DE1A9F47-DA8F-4CF2-ACEF-116ACF2B95DF}" dt="2022-11-07T11:56:45.545" v="19741" actId="20577"/>
          <ac:spMkLst>
            <pc:docMk/>
            <pc:sldMk cId="4050871314" sldId="269"/>
            <ac:spMk id="3" creationId="{00000000-0000-0000-0000-000000000000}"/>
          </ac:spMkLst>
        </pc:spChg>
      </pc:sldChg>
      <pc:sldChg chg="modSp add mod modNotesTx">
        <pc:chgData name="Ian Coles | TRICS" userId="e39e6a2d-cb02-47f7-a2e2-d83a41b76ae8" providerId="ADAL" clId="{DE1A9F47-DA8F-4CF2-ACEF-116ACF2B95DF}" dt="2022-12-02T10:29:40.783" v="26199" actId="20577"/>
        <pc:sldMkLst>
          <pc:docMk/>
          <pc:sldMk cId="424632336" sldId="270"/>
        </pc:sldMkLst>
        <pc:spChg chg="mod">
          <ac:chgData name="Ian Coles | TRICS" userId="e39e6a2d-cb02-47f7-a2e2-d83a41b76ae8" providerId="ADAL" clId="{DE1A9F47-DA8F-4CF2-ACEF-116ACF2B95DF}" dt="2022-10-09T13:51:28.329" v="5314" actId="20577"/>
          <ac:spMkLst>
            <pc:docMk/>
            <pc:sldMk cId="424632336" sldId="270"/>
            <ac:spMk id="2" creationId="{00000000-0000-0000-0000-000000000000}"/>
          </ac:spMkLst>
        </pc:spChg>
        <pc:spChg chg="mod">
          <ac:chgData name="Ian Coles | TRICS" userId="e39e6a2d-cb02-47f7-a2e2-d83a41b76ae8" providerId="ADAL" clId="{DE1A9F47-DA8F-4CF2-ACEF-116ACF2B95DF}" dt="2022-10-09T13:42:30.672" v="4806" actId="20577"/>
          <ac:spMkLst>
            <pc:docMk/>
            <pc:sldMk cId="424632336" sldId="270"/>
            <ac:spMk id="3" creationId="{00000000-0000-0000-0000-000000000000}"/>
          </ac:spMkLst>
        </pc:spChg>
      </pc:sldChg>
      <pc:sldChg chg="del">
        <pc:chgData name="Ian Coles | TRICS" userId="e39e6a2d-cb02-47f7-a2e2-d83a41b76ae8" providerId="ADAL" clId="{DE1A9F47-DA8F-4CF2-ACEF-116ACF2B95DF}" dt="2022-10-09T12:39:02.987" v="5" actId="2696"/>
        <pc:sldMkLst>
          <pc:docMk/>
          <pc:sldMk cId="1738829822" sldId="270"/>
        </pc:sldMkLst>
      </pc:sldChg>
      <pc:sldChg chg="modSp add del mod">
        <pc:chgData name="Ian Coles | TRICS" userId="e39e6a2d-cb02-47f7-a2e2-d83a41b76ae8" providerId="ADAL" clId="{DE1A9F47-DA8F-4CF2-ACEF-116ACF2B95DF}" dt="2022-10-09T13:43:28.237" v="4869" actId="2696"/>
        <pc:sldMkLst>
          <pc:docMk/>
          <pc:sldMk cId="385146644" sldId="271"/>
        </pc:sldMkLst>
        <pc:spChg chg="mod">
          <ac:chgData name="Ian Coles | TRICS" userId="e39e6a2d-cb02-47f7-a2e2-d83a41b76ae8" providerId="ADAL" clId="{DE1A9F47-DA8F-4CF2-ACEF-116ACF2B95DF}" dt="2022-10-09T13:43:02.446" v="4867" actId="20577"/>
          <ac:spMkLst>
            <pc:docMk/>
            <pc:sldMk cId="385146644" sldId="271"/>
            <ac:spMk id="3" creationId="{00000000-0000-0000-0000-000000000000}"/>
          </ac:spMkLst>
        </pc:spChg>
      </pc:sldChg>
      <pc:sldChg chg="del">
        <pc:chgData name="Ian Coles | TRICS" userId="e39e6a2d-cb02-47f7-a2e2-d83a41b76ae8" providerId="ADAL" clId="{DE1A9F47-DA8F-4CF2-ACEF-116ACF2B95DF}" dt="2022-10-09T12:39:07.322" v="7" actId="2696"/>
        <pc:sldMkLst>
          <pc:docMk/>
          <pc:sldMk cId="2206515317" sldId="272"/>
        </pc:sldMkLst>
      </pc:sldChg>
      <pc:sldChg chg="modSp add mod ord modNotesTx">
        <pc:chgData name="Ian Coles | TRICS" userId="e39e6a2d-cb02-47f7-a2e2-d83a41b76ae8" providerId="ADAL" clId="{DE1A9F47-DA8F-4CF2-ACEF-116ACF2B95DF}" dt="2022-11-07T12:11:31.987" v="22183" actId="20577"/>
        <pc:sldMkLst>
          <pc:docMk/>
          <pc:sldMk cId="3257772764" sldId="272"/>
        </pc:sldMkLst>
        <pc:spChg chg="mod">
          <ac:chgData name="Ian Coles | TRICS" userId="e39e6a2d-cb02-47f7-a2e2-d83a41b76ae8" providerId="ADAL" clId="{DE1A9F47-DA8F-4CF2-ACEF-116ACF2B95DF}" dt="2022-10-09T13:51:36.033" v="5323" actId="20577"/>
          <ac:spMkLst>
            <pc:docMk/>
            <pc:sldMk cId="3257772764" sldId="272"/>
            <ac:spMk id="2" creationId="{00000000-0000-0000-0000-000000000000}"/>
          </ac:spMkLst>
        </pc:spChg>
        <pc:spChg chg="mod">
          <ac:chgData name="Ian Coles | TRICS" userId="e39e6a2d-cb02-47f7-a2e2-d83a41b76ae8" providerId="ADAL" clId="{DE1A9F47-DA8F-4CF2-ACEF-116ACF2B95DF}" dt="2022-11-07T12:09:31.905" v="21779" actId="20577"/>
          <ac:spMkLst>
            <pc:docMk/>
            <pc:sldMk cId="3257772764" sldId="272"/>
            <ac:spMk id="3" creationId="{00000000-0000-0000-0000-000000000000}"/>
          </ac:spMkLst>
        </pc:spChg>
      </pc:sldChg>
      <pc:sldChg chg="del">
        <pc:chgData name="Ian Coles | TRICS" userId="e39e6a2d-cb02-47f7-a2e2-d83a41b76ae8" providerId="ADAL" clId="{DE1A9F47-DA8F-4CF2-ACEF-116ACF2B95DF}" dt="2022-10-09T12:39:09.279" v="8" actId="2696"/>
        <pc:sldMkLst>
          <pc:docMk/>
          <pc:sldMk cId="1720156271" sldId="273"/>
        </pc:sldMkLst>
      </pc:sldChg>
      <pc:sldChg chg="modSp add mod modNotesTx">
        <pc:chgData name="Ian Coles | TRICS" userId="e39e6a2d-cb02-47f7-a2e2-d83a41b76ae8" providerId="ADAL" clId="{DE1A9F47-DA8F-4CF2-ACEF-116ACF2B95DF}" dt="2022-11-07T12:16:13.208" v="23014" actId="20577"/>
        <pc:sldMkLst>
          <pc:docMk/>
          <pc:sldMk cId="4042836807" sldId="273"/>
        </pc:sldMkLst>
        <pc:spChg chg="mod">
          <ac:chgData name="Ian Coles | TRICS" userId="e39e6a2d-cb02-47f7-a2e2-d83a41b76ae8" providerId="ADAL" clId="{DE1A9F47-DA8F-4CF2-ACEF-116ACF2B95DF}" dt="2022-10-09T13:51:42.856" v="5332" actId="20577"/>
          <ac:spMkLst>
            <pc:docMk/>
            <pc:sldMk cId="4042836807" sldId="273"/>
            <ac:spMk id="2" creationId="{00000000-0000-0000-0000-000000000000}"/>
          </ac:spMkLst>
        </pc:spChg>
        <pc:spChg chg="mod">
          <ac:chgData name="Ian Coles | TRICS" userId="e39e6a2d-cb02-47f7-a2e2-d83a41b76ae8" providerId="ADAL" clId="{DE1A9F47-DA8F-4CF2-ACEF-116ACF2B95DF}" dt="2022-10-09T13:54:17.037" v="5480" actId="20577"/>
          <ac:spMkLst>
            <pc:docMk/>
            <pc:sldMk cId="4042836807" sldId="273"/>
            <ac:spMk id="3" creationId="{00000000-0000-0000-0000-000000000000}"/>
          </ac:spMkLst>
        </pc:spChg>
      </pc:sldChg>
      <pc:sldChg chg="modSp add mod modNotesTx">
        <pc:chgData name="Ian Coles | TRICS" userId="e39e6a2d-cb02-47f7-a2e2-d83a41b76ae8" providerId="ADAL" clId="{DE1A9F47-DA8F-4CF2-ACEF-116ACF2B95DF}" dt="2022-11-07T12:21:05.224" v="23860" actId="20577"/>
        <pc:sldMkLst>
          <pc:docMk/>
          <pc:sldMk cId="106081191" sldId="274"/>
        </pc:sldMkLst>
        <pc:spChg chg="mod">
          <ac:chgData name="Ian Coles | TRICS" userId="e39e6a2d-cb02-47f7-a2e2-d83a41b76ae8" providerId="ADAL" clId="{DE1A9F47-DA8F-4CF2-ACEF-116ACF2B95DF}" dt="2022-10-09T13:55:20.508" v="5561" actId="20577"/>
          <ac:spMkLst>
            <pc:docMk/>
            <pc:sldMk cId="106081191" sldId="274"/>
            <ac:spMk id="2" creationId="{00000000-0000-0000-0000-000000000000}"/>
          </ac:spMkLst>
        </pc:spChg>
        <pc:spChg chg="mod">
          <ac:chgData name="Ian Coles | TRICS" userId="e39e6a2d-cb02-47f7-a2e2-d83a41b76ae8" providerId="ADAL" clId="{DE1A9F47-DA8F-4CF2-ACEF-116ACF2B95DF}" dt="2022-11-07T12:19:57.185" v="23731" actId="20577"/>
          <ac:spMkLst>
            <pc:docMk/>
            <pc:sldMk cId="106081191" sldId="274"/>
            <ac:spMk id="3" creationId="{00000000-0000-0000-0000-000000000000}"/>
          </ac:spMkLst>
        </pc:spChg>
      </pc:sldChg>
      <pc:sldChg chg="del">
        <pc:chgData name="Ian Coles | TRICS" userId="e39e6a2d-cb02-47f7-a2e2-d83a41b76ae8" providerId="ADAL" clId="{DE1A9F47-DA8F-4CF2-ACEF-116ACF2B95DF}" dt="2022-10-09T12:39:11.257" v="9" actId="2696"/>
        <pc:sldMkLst>
          <pc:docMk/>
          <pc:sldMk cId="3624548935" sldId="274"/>
        </pc:sldMkLst>
      </pc:sldChg>
      <pc:sldChg chg="addSp delSp modSp new mod modNotesTx">
        <pc:chgData name="Ian Coles | TRICS" userId="e39e6a2d-cb02-47f7-a2e2-d83a41b76ae8" providerId="ADAL" clId="{DE1A9F47-DA8F-4CF2-ACEF-116ACF2B95DF}" dt="2022-11-07T12:32:18.677" v="26188" actId="20577"/>
        <pc:sldMkLst>
          <pc:docMk/>
          <pc:sldMk cId="1780781634" sldId="275"/>
        </pc:sldMkLst>
        <pc:spChg chg="mod">
          <ac:chgData name="Ian Coles | TRICS" userId="e39e6a2d-cb02-47f7-a2e2-d83a41b76ae8" providerId="ADAL" clId="{DE1A9F47-DA8F-4CF2-ACEF-116ACF2B95DF}" dt="2022-10-10T12:44:44.678" v="5785" actId="20577"/>
          <ac:spMkLst>
            <pc:docMk/>
            <pc:sldMk cId="1780781634" sldId="275"/>
            <ac:spMk id="2" creationId="{21F7AC47-6412-471E-DCAD-12EA44641CF4}"/>
          </ac:spMkLst>
        </pc:spChg>
        <pc:spChg chg="del mod">
          <ac:chgData name="Ian Coles | TRICS" userId="e39e6a2d-cb02-47f7-a2e2-d83a41b76ae8" providerId="ADAL" clId="{DE1A9F47-DA8F-4CF2-ACEF-116ACF2B95DF}" dt="2022-10-10T12:45:56.823" v="5790" actId="478"/>
          <ac:spMkLst>
            <pc:docMk/>
            <pc:sldMk cId="1780781634" sldId="275"/>
            <ac:spMk id="3" creationId="{B5BB516B-DC45-F9C4-DAB4-C5E33D3D182C}"/>
          </ac:spMkLst>
        </pc:spChg>
        <pc:picChg chg="add mod">
          <ac:chgData name="Ian Coles | TRICS" userId="e39e6a2d-cb02-47f7-a2e2-d83a41b76ae8" providerId="ADAL" clId="{DE1A9F47-DA8F-4CF2-ACEF-116ACF2B95DF}" dt="2022-10-10T12:45:14.587" v="5788" actId="1076"/>
          <ac:picMkLst>
            <pc:docMk/>
            <pc:sldMk cId="1780781634" sldId="275"/>
            <ac:picMk id="4" creationId="{546B7197-7F49-8C63-74AB-0387A79B1390}"/>
          </ac:picMkLst>
        </pc:picChg>
        <pc:picChg chg="add mod">
          <ac:chgData name="Ian Coles | TRICS" userId="e39e6a2d-cb02-47f7-a2e2-d83a41b76ae8" providerId="ADAL" clId="{DE1A9F47-DA8F-4CF2-ACEF-116ACF2B95DF}" dt="2022-10-10T12:46:23.379" v="5795" actId="14100"/>
          <ac:picMkLst>
            <pc:docMk/>
            <pc:sldMk cId="1780781634" sldId="275"/>
            <ac:picMk id="6" creationId="{16F6CB1A-2A92-83EA-C0C9-8F8549C751A8}"/>
          </ac:picMkLst>
        </pc:picChg>
      </pc:sldChg>
      <pc:sldChg chg="del">
        <pc:chgData name="Ian Coles | TRICS" userId="e39e6a2d-cb02-47f7-a2e2-d83a41b76ae8" providerId="ADAL" clId="{DE1A9F47-DA8F-4CF2-ACEF-116ACF2B95DF}" dt="2022-10-09T12:39:14.848" v="10" actId="2696"/>
        <pc:sldMkLst>
          <pc:docMk/>
          <pc:sldMk cId="3381632565" sldId="275"/>
        </pc:sldMkLst>
      </pc:sldChg>
      <pc:sldChg chg="addSp delSp modSp new mod modNotesTx">
        <pc:chgData name="Ian Coles | TRICS" userId="e39e6a2d-cb02-47f7-a2e2-d83a41b76ae8" providerId="ADAL" clId="{DE1A9F47-DA8F-4CF2-ACEF-116ACF2B95DF}" dt="2022-11-07T12:28:23.396" v="25386" actId="20577"/>
        <pc:sldMkLst>
          <pc:docMk/>
          <pc:sldMk cId="247013923" sldId="276"/>
        </pc:sldMkLst>
        <pc:spChg chg="mod">
          <ac:chgData name="Ian Coles | TRICS" userId="e39e6a2d-cb02-47f7-a2e2-d83a41b76ae8" providerId="ADAL" clId="{DE1A9F47-DA8F-4CF2-ACEF-116ACF2B95DF}" dt="2022-10-10T12:41:08.373" v="5702" actId="20577"/>
          <ac:spMkLst>
            <pc:docMk/>
            <pc:sldMk cId="247013923" sldId="276"/>
            <ac:spMk id="2" creationId="{D5E12408-6F96-C958-45AD-3E050BCA1B2D}"/>
          </ac:spMkLst>
        </pc:spChg>
        <pc:spChg chg="del mod">
          <ac:chgData name="Ian Coles | TRICS" userId="e39e6a2d-cb02-47f7-a2e2-d83a41b76ae8" providerId="ADAL" clId="{DE1A9F47-DA8F-4CF2-ACEF-116ACF2B95DF}" dt="2022-10-10T12:41:55.506" v="5704" actId="478"/>
          <ac:spMkLst>
            <pc:docMk/>
            <pc:sldMk cId="247013923" sldId="276"/>
            <ac:spMk id="3" creationId="{E9BEA1C7-6074-2596-8E4B-4F2CD848836F}"/>
          </ac:spMkLst>
        </pc:spChg>
        <pc:picChg chg="add mod">
          <ac:chgData name="Ian Coles | TRICS" userId="e39e6a2d-cb02-47f7-a2e2-d83a41b76ae8" providerId="ADAL" clId="{DE1A9F47-DA8F-4CF2-ACEF-116ACF2B95DF}" dt="2022-10-10T12:40:36.834" v="5632" actId="1076"/>
          <ac:picMkLst>
            <pc:docMk/>
            <pc:sldMk cId="247013923" sldId="276"/>
            <ac:picMk id="4" creationId="{CB87B9F5-0877-4C2C-7FE5-5713CAF39CC2}"/>
          </ac:picMkLst>
        </pc:picChg>
        <pc:picChg chg="add mod">
          <ac:chgData name="Ian Coles | TRICS" userId="e39e6a2d-cb02-47f7-a2e2-d83a41b76ae8" providerId="ADAL" clId="{DE1A9F47-DA8F-4CF2-ACEF-116ACF2B95DF}" dt="2022-10-10T12:42:17.611" v="5709" actId="1076"/>
          <ac:picMkLst>
            <pc:docMk/>
            <pc:sldMk cId="247013923" sldId="276"/>
            <ac:picMk id="6" creationId="{CC28521B-DF84-67B4-2006-612BBA9DA20E}"/>
          </ac:picMkLst>
        </pc:picChg>
      </pc:sldChg>
      <pc:sldChg chg="del">
        <pc:chgData name="Ian Coles | TRICS" userId="e39e6a2d-cb02-47f7-a2e2-d83a41b76ae8" providerId="ADAL" clId="{DE1A9F47-DA8F-4CF2-ACEF-116ACF2B95DF}" dt="2022-10-09T12:39:16.575" v="11" actId="2696"/>
        <pc:sldMkLst>
          <pc:docMk/>
          <pc:sldMk cId="3210456245" sldId="276"/>
        </pc:sldMkLst>
      </pc:sldChg>
      <pc:sldChg chg="addSp delSp modSp add mod ord modNotesTx">
        <pc:chgData name="Ian Coles | TRICS" userId="e39e6a2d-cb02-47f7-a2e2-d83a41b76ae8" providerId="ADAL" clId="{DE1A9F47-DA8F-4CF2-ACEF-116ACF2B95DF}" dt="2022-11-07T12:28:49.602" v="25419" actId="20577"/>
        <pc:sldMkLst>
          <pc:docMk/>
          <pc:sldMk cId="459005279" sldId="277"/>
        </pc:sldMkLst>
        <pc:spChg chg="mod">
          <ac:chgData name="Ian Coles | TRICS" userId="e39e6a2d-cb02-47f7-a2e2-d83a41b76ae8" providerId="ADAL" clId="{DE1A9F47-DA8F-4CF2-ACEF-116ACF2B95DF}" dt="2022-10-10T12:42:45.211" v="5726" actId="20577"/>
          <ac:spMkLst>
            <pc:docMk/>
            <pc:sldMk cId="459005279" sldId="277"/>
            <ac:spMk id="2" creationId="{D5E12408-6F96-C958-45AD-3E050BCA1B2D}"/>
          </ac:spMkLst>
        </pc:spChg>
        <pc:picChg chg="add mod">
          <ac:chgData name="Ian Coles | TRICS" userId="e39e6a2d-cb02-47f7-a2e2-d83a41b76ae8" providerId="ADAL" clId="{DE1A9F47-DA8F-4CF2-ACEF-116ACF2B95DF}" dt="2022-10-10T12:43:57.667" v="5732" actId="1076"/>
          <ac:picMkLst>
            <pc:docMk/>
            <pc:sldMk cId="459005279" sldId="277"/>
            <ac:picMk id="5" creationId="{E5673C8F-ADC2-7488-9734-E7D72F7053AD}"/>
          </ac:picMkLst>
        </pc:picChg>
        <pc:picChg chg="del">
          <ac:chgData name="Ian Coles | TRICS" userId="e39e6a2d-cb02-47f7-a2e2-d83a41b76ae8" providerId="ADAL" clId="{DE1A9F47-DA8F-4CF2-ACEF-116ACF2B95DF}" dt="2022-10-10T12:42:48.678" v="5727" actId="478"/>
          <ac:picMkLst>
            <pc:docMk/>
            <pc:sldMk cId="459005279" sldId="277"/>
            <ac:picMk id="6" creationId="{CC28521B-DF84-67B4-2006-612BBA9DA20E}"/>
          </ac:picMkLst>
        </pc:picChg>
      </pc:sldChg>
      <pc:sldChg chg="del">
        <pc:chgData name="Ian Coles | TRICS" userId="e39e6a2d-cb02-47f7-a2e2-d83a41b76ae8" providerId="ADAL" clId="{DE1A9F47-DA8F-4CF2-ACEF-116ACF2B95DF}" dt="2022-10-09T12:39:20.840" v="13" actId="2696"/>
        <pc:sldMkLst>
          <pc:docMk/>
          <pc:sldMk cId="1752726021" sldId="277"/>
        </pc:sldMkLst>
      </pc:sldChg>
      <pc:sldChg chg="modSp add mod modNotesTx">
        <pc:chgData name="Ian Coles | TRICS" userId="e39e6a2d-cb02-47f7-a2e2-d83a41b76ae8" providerId="ADAL" clId="{DE1A9F47-DA8F-4CF2-ACEF-116ACF2B95DF}" dt="2022-11-07T12:22:40.361" v="24196" actId="20577"/>
        <pc:sldMkLst>
          <pc:docMk/>
          <pc:sldMk cId="1251877820" sldId="278"/>
        </pc:sldMkLst>
        <pc:spChg chg="mod">
          <ac:chgData name="Ian Coles | TRICS" userId="e39e6a2d-cb02-47f7-a2e2-d83a41b76ae8" providerId="ADAL" clId="{DE1A9F47-DA8F-4CF2-ACEF-116ACF2B95DF}" dt="2022-11-07T12:22:40.361" v="24196" actId="20577"/>
          <ac:spMkLst>
            <pc:docMk/>
            <pc:sldMk cId="1251877820" sldId="278"/>
            <ac:spMk id="3" creationId="{00000000-0000-0000-0000-000000000000}"/>
          </ac:spMkLst>
        </pc:spChg>
      </pc:sldChg>
      <pc:sldChg chg="del">
        <pc:chgData name="Ian Coles | TRICS" userId="e39e6a2d-cb02-47f7-a2e2-d83a41b76ae8" providerId="ADAL" clId="{DE1A9F47-DA8F-4CF2-ACEF-116ACF2B95DF}" dt="2022-10-09T12:39:18.581" v="12" actId="2696"/>
        <pc:sldMkLst>
          <pc:docMk/>
          <pc:sldMk cId="3950262327" sldId="278"/>
        </pc:sldMkLst>
      </pc:sldChg>
      <pc:sldChg chg="del">
        <pc:chgData name="Ian Coles | TRICS" userId="e39e6a2d-cb02-47f7-a2e2-d83a41b76ae8" providerId="ADAL" clId="{DE1A9F47-DA8F-4CF2-ACEF-116ACF2B95DF}" dt="2022-10-09T12:39:22.726" v="14" actId="2696"/>
        <pc:sldMkLst>
          <pc:docMk/>
          <pc:sldMk cId="1861414516" sldId="279"/>
        </pc:sldMkLst>
      </pc:sldChg>
      <pc:sldChg chg="modSp add mod modNotesTx">
        <pc:chgData name="Ian Coles | TRICS" userId="e39e6a2d-cb02-47f7-a2e2-d83a41b76ae8" providerId="ADAL" clId="{DE1A9F47-DA8F-4CF2-ACEF-116ACF2B95DF}" dt="2022-11-07T12:27:40.907" v="25307" actId="20577"/>
        <pc:sldMkLst>
          <pc:docMk/>
          <pc:sldMk cId="3754445417" sldId="279"/>
        </pc:sldMkLst>
        <pc:spChg chg="mod">
          <ac:chgData name="Ian Coles | TRICS" userId="e39e6a2d-cb02-47f7-a2e2-d83a41b76ae8" providerId="ADAL" clId="{DE1A9F47-DA8F-4CF2-ACEF-116ACF2B95DF}" dt="2022-11-07T12:25:31.797" v="24785" actId="20577"/>
          <ac:spMkLst>
            <pc:docMk/>
            <pc:sldMk cId="3754445417" sldId="279"/>
            <ac:spMk id="3" creationId="{00000000-0000-0000-0000-000000000000}"/>
          </ac:spMkLst>
        </pc:spChg>
      </pc:sldChg>
      <pc:sldChg chg="del">
        <pc:chgData name="Ian Coles | TRICS" userId="e39e6a2d-cb02-47f7-a2e2-d83a41b76ae8" providerId="ADAL" clId="{DE1A9F47-DA8F-4CF2-ACEF-116ACF2B95DF}" dt="2022-10-09T12:39:24.911" v="15" actId="2696"/>
        <pc:sldMkLst>
          <pc:docMk/>
          <pc:sldMk cId="116531983" sldId="280"/>
        </pc:sldMkLst>
      </pc:sldChg>
      <pc:sldChg chg="del">
        <pc:chgData name="Ian Coles | TRICS" userId="e39e6a2d-cb02-47f7-a2e2-d83a41b76ae8" providerId="ADAL" clId="{DE1A9F47-DA8F-4CF2-ACEF-116ACF2B95DF}" dt="2022-10-09T12:39:04.546" v="6" actId="2696"/>
        <pc:sldMkLst>
          <pc:docMk/>
          <pc:sldMk cId="3828153127" sldId="281"/>
        </pc:sldMkLst>
      </pc:sldChg>
      <pc:sldChg chg="del">
        <pc:chgData name="Ian Coles | TRICS" userId="e39e6a2d-cb02-47f7-a2e2-d83a41b76ae8" providerId="ADAL" clId="{DE1A9F47-DA8F-4CF2-ACEF-116ACF2B95DF}" dt="2022-10-09T12:39:28.795" v="17" actId="2696"/>
        <pc:sldMkLst>
          <pc:docMk/>
          <pc:sldMk cId="363615081" sldId="283"/>
        </pc:sldMkLst>
      </pc:sldChg>
      <pc:sldChg chg="del">
        <pc:chgData name="Ian Coles | TRICS" userId="e39e6a2d-cb02-47f7-a2e2-d83a41b76ae8" providerId="ADAL" clId="{DE1A9F47-DA8F-4CF2-ACEF-116ACF2B95DF}" dt="2022-10-09T12:39:26.839" v="16" actId="2696"/>
        <pc:sldMkLst>
          <pc:docMk/>
          <pc:sldMk cId="1749267895" sldId="284"/>
        </pc:sldMkLst>
      </pc:sldChg>
      <pc:sldChg chg="del">
        <pc:chgData name="Ian Coles | TRICS" userId="e39e6a2d-cb02-47f7-a2e2-d83a41b76ae8" providerId="ADAL" clId="{DE1A9F47-DA8F-4CF2-ACEF-116ACF2B95DF}" dt="2022-10-09T12:39:30.601" v="18" actId="2696"/>
        <pc:sldMkLst>
          <pc:docMk/>
          <pc:sldMk cId="2486637736" sldId="285"/>
        </pc:sldMkLst>
      </pc:sldChg>
      <pc:sldChg chg="del">
        <pc:chgData name="Ian Coles | TRICS" userId="e39e6a2d-cb02-47f7-a2e2-d83a41b76ae8" providerId="ADAL" clId="{DE1A9F47-DA8F-4CF2-ACEF-116ACF2B95DF}" dt="2022-10-09T12:39:32.302" v="19" actId="2696"/>
        <pc:sldMkLst>
          <pc:docMk/>
          <pc:sldMk cId="2891783265" sldId="286"/>
        </pc:sldMkLst>
      </pc:sldChg>
      <pc:sldChg chg="del">
        <pc:chgData name="Ian Coles | TRICS" userId="e39e6a2d-cb02-47f7-a2e2-d83a41b76ae8" providerId="ADAL" clId="{DE1A9F47-DA8F-4CF2-ACEF-116ACF2B95DF}" dt="2022-10-09T12:39:33.925" v="20" actId="2696"/>
        <pc:sldMkLst>
          <pc:docMk/>
          <pc:sldMk cId="3419940728" sldId="287"/>
        </pc:sldMkLst>
      </pc:sldChg>
      <pc:sldChg chg="del">
        <pc:chgData name="Ian Coles | TRICS" userId="e39e6a2d-cb02-47f7-a2e2-d83a41b76ae8" providerId="ADAL" clId="{DE1A9F47-DA8F-4CF2-ACEF-116ACF2B95DF}" dt="2022-10-09T12:39:35.591" v="21" actId="2696"/>
        <pc:sldMkLst>
          <pc:docMk/>
          <pc:sldMk cId="943974604" sldId="288"/>
        </pc:sldMkLst>
      </pc:sldChg>
      <pc:sldChg chg="del">
        <pc:chgData name="Ian Coles | TRICS" userId="e39e6a2d-cb02-47f7-a2e2-d83a41b76ae8" providerId="ADAL" clId="{DE1A9F47-DA8F-4CF2-ACEF-116ACF2B95DF}" dt="2022-10-09T12:39:37.502" v="22" actId="2696"/>
        <pc:sldMkLst>
          <pc:docMk/>
          <pc:sldMk cId="2066692868" sldId="289"/>
        </pc:sldMkLst>
      </pc:sldChg>
      <pc:sldChg chg="del">
        <pc:chgData name="Ian Coles | TRICS" userId="e39e6a2d-cb02-47f7-a2e2-d83a41b76ae8" providerId="ADAL" clId="{DE1A9F47-DA8F-4CF2-ACEF-116ACF2B95DF}" dt="2022-10-09T12:39:39.353" v="23" actId="2696"/>
        <pc:sldMkLst>
          <pc:docMk/>
          <pc:sldMk cId="1041406702" sldId="290"/>
        </pc:sldMkLst>
      </pc:sldChg>
      <pc:sldChg chg="del">
        <pc:chgData name="Ian Coles | TRICS" userId="e39e6a2d-cb02-47f7-a2e2-d83a41b76ae8" providerId="ADAL" clId="{DE1A9F47-DA8F-4CF2-ACEF-116ACF2B95DF}" dt="2022-10-09T12:39:41.192" v="24" actId="2696"/>
        <pc:sldMkLst>
          <pc:docMk/>
          <pc:sldMk cId="1652364945" sldId="291"/>
        </pc:sldMkLst>
      </pc:sldChg>
      <pc:sldChg chg="del">
        <pc:chgData name="Ian Coles | TRICS" userId="e39e6a2d-cb02-47f7-a2e2-d83a41b76ae8" providerId="ADAL" clId="{DE1A9F47-DA8F-4CF2-ACEF-116ACF2B95DF}" dt="2022-10-09T12:39:42.919" v="25" actId="2696"/>
        <pc:sldMkLst>
          <pc:docMk/>
          <pc:sldMk cId="3613769530" sldId="292"/>
        </pc:sldMkLst>
      </pc:sldChg>
      <pc:sldChg chg="del">
        <pc:chgData name="Ian Coles | TRICS" userId="e39e6a2d-cb02-47f7-a2e2-d83a41b76ae8" providerId="ADAL" clId="{DE1A9F47-DA8F-4CF2-ACEF-116ACF2B95DF}" dt="2022-10-09T12:39:44.483" v="26" actId="2696"/>
        <pc:sldMkLst>
          <pc:docMk/>
          <pc:sldMk cId="277539057" sldId="293"/>
        </pc:sldMkLst>
      </pc:sldChg>
    </pc:docChg>
  </pc:docChgLst>
  <pc:docChgLst>
    <pc:chgData name="Ian Coles | TRICS" userId="e39e6a2d-cb02-47f7-a2e2-d83a41b76ae8" providerId="ADAL" clId="{523824B2-7B49-4E23-8F54-9705EAB91C04}"/>
    <pc:docChg chg="custSel delSld modSld">
      <pc:chgData name="Ian Coles | TRICS" userId="e39e6a2d-cb02-47f7-a2e2-d83a41b76ae8" providerId="ADAL" clId="{523824B2-7B49-4E23-8F54-9705EAB91C04}" dt="2022-10-09T12:37:19.856" v="148" actId="2696"/>
      <pc:docMkLst>
        <pc:docMk/>
      </pc:docMkLst>
      <pc:sldChg chg="modSp mod">
        <pc:chgData name="Ian Coles | TRICS" userId="e39e6a2d-cb02-47f7-a2e2-d83a41b76ae8" providerId="ADAL" clId="{523824B2-7B49-4E23-8F54-9705EAB91C04}" dt="2022-10-09T12:36:30.052" v="146" actId="20577"/>
        <pc:sldMkLst>
          <pc:docMk/>
          <pc:sldMk cId="1888121834" sldId="256"/>
        </pc:sldMkLst>
        <pc:spChg chg="mod">
          <ac:chgData name="Ian Coles | TRICS" userId="e39e6a2d-cb02-47f7-a2e2-d83a41b76ae8" providerId="ADAL" clId="{523824B2-7B49-4E23-8F54-9705EAB91C04}" dt="2022-10-09T12:36:05.027" v="55" actId="20577"/>
          <ac:spMkLst>
            <pc:docMk/>
            <pc:sldMk cId="1888121834" sldId="256"/>
            <ac:spMk id="2" creationId="{00000000-0000-0000-0000-000000000000}"/>
          </ac:spMkLst>
        </pc:spChg>
        <pc:spChg chg="mod">
          <ac:chgData name="Ian Coles | TRICS" userId="e39e6a2d-cb02-47f7-a2e2-d83a41b76ae8" providerId="ADAL" clId="{523824B2-7B49-4E23-8F54-9705EAB91C04}" dt="2022-10-09T12:36:30.052" v="146" actId="20577"/>
          <ac:spMkLst>
            <pc:docMk/>
            <pc:sldMk cId="1888121834" sldId="256"/>
            <ac:spMk id="3" creationId="{00000000-0000-0000-0000-000000000000}"/>
          </ac:spMkLst>
        </pc:spChg>
      </pc:sldChg>
      <pc:sldChg chg="del">
        <pc:chgData name="Ian Coles | TRICS" userId="e39e6a2d-cb02-47f7-a2e2-d83a41b76ae8" providerId="ADAL" clId="{523824B2-7B49-4E23-8F54-9705EAB91C04}" dt="2022-10-09T12:37:16.736" v="147" actId="2696"/>
        <pc:sldMkLst>
          <pc:docMk/>
          <pc:sldMk cId="1997197960" sldId="259"/>
        </pc:sldMkLst>
      </pc:sldChg>
      <pc:sldChg chg="del">
        <pc:chgData name="Ian Coles | TRICS" userId="e39e6a2d-cb02-47f7-a2e2-d83a41b76ae8" providerId="ADAL" clId="{523824B2-7B49-4E23-8F54-9705EAB91C04}" dt="2022-10-09T12:37:19.856" v="148" actId="2696"/>
        <pc:sldMkLst>
          <pc:docMk/>
          <pc:sldMk cId="3960730405" sldId="26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1D75F6-C575-4993-B7DC-F66448725145}" type="datetimeFigureOut">
              <a:rPr lang="en-US" smtClean="0"/>
              <a:t>12/2/2022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3225A2-7D03-413E-BA3B-EF83054293A6}" type="slidenum">
              <a:rPr lang="en-US" smtClean="0"/>
              <a:t>‹#›</a:t>
            </a:fld>
            <a:endParaRPr lang="en-US"/>
          </a:p>
        </p:txBody>
      </p:sp>
    </p:spTree>
    <p:extLst>
      <p:ext uri="{BB962C8B-B14F-4D97-AF65-F5344CB8AC3E}">
        <p14:creationId xmlns:p14="http://schemas.microsoft.com/office/powerpoint/2010/main" val="1398980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presentation I am going to discuss a recent technical analysis into TRICS residential land use sub-category trip rate variation.</a:t>
            </a:r>
          </a:p>
        </p:txBody>
      </p:sp>
      <p:sp>
        <p:nvSpPr>
          <p:cNvPr id="4" name="Slide Number Placeholder 3"/>
          <p:cNvSpPr>
            <a:spLocks noGrp="1"/>
          </p:cNvSpPr>
          <p:nvPr>
            <p:ph type="sldNum" sz="quarter" idx="10"/>
          </p:nvPr>
        </p:nvSpPr>
        <p:spPr/>
        <p:txBody>
          <a:bodyPr/>
          <a:lstStyle/>
          <a:p>
            <a:fld id="{C13225A2-7D03-413E-BA3B-EF83054293A6}" type="slidenum">
              <a:rPr lang="en-US" smtClean="0"/>
              <a:t>1</a:t>
            </a:fld>
            <a:endParaRPr lang="en-US"/>
          </a:p>
        </p:txBody>
      </p:sp>
    </p:spTree>
    <p:extLst>
      <p:ext uri="{BB962C8B-B14F-4D97-AF65-F5344CB8AC3E}">
        <p14:creationId xmlns:p14="http://schemas.microsoft.com/office/powerpoint/2010/main" val="32228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we have the comparative results for the Total People calculations. Again, the results are split between the 2000-2010 and 2011-2021 periods and then by the Residential sub-categories. The same columns are displayed as per the Total Vehicles analysis, so you can see the inbound and outbound peak periods, the total 0700-1900 period, and again the peak hour period (inbound plus outbound). It is important to note that the Total People trip rates, again shown per 1 dwelling, will include trips of all modes. To break this down, these are vehicle occupants, pedestrians, cyclists and public transport users. Also note that for two sub-categories (03/B and 03/L), as mentioned earlier, the Total People data samples were too low for a reasonably robust calculation to be undertaken. Again, the technical report in the TRICS Library is there to be freely downloaded to have a closer look at these results.</a:t>
            </a:r>
          </a:p>
        </p:txBody>
      </p:sp>
      <p:sp>
        <p:nvSpPr>
          <p:cNvPr id="4" name="Slide Number Placeholder 3"/>
          <p:cNvSpPr>
            <a:spLocks noGrp="1"/>
          </p:cNvSpPr>
          <p:nvPr>
            <p:ph type="sldNum" sz="quarter" idx="10"/>
          </p:nvPr>
        </p:nvSpPr>
        <p:spPr/>
        <p:txBody>
          <a:bodyPr/>
          <a:lstStyle/>
          <a:p>
            <a:fld id="{C13225A2-7D03-413E-BA3B-EF83054293A6}" type="slidenum">
              <a:rPr lang="en-US" smtClean="0"/>
              <a:t>10</a:t>
            </a:fld>
            <a:endParaRPr lang="en-US"/>
          </a:p>
        </p:txBody>
      </p:sp>
    </p:spTree>
    <p:extLst>
      <p:ext uri="{BB962C8B-B14F-4D97-AF65-F5344CB8AC3E}">
        <p14:creationId xmlns:p14="http://schemas.microsoft.com/office/powerpoint/2010/main" val="1008707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Total People analysis also provided us with the ability to undertake a modal split comparison, and here are the results of this. With the results again split between the 2000-2010 and 2011-2021 periods and land use sub-categories, the mode split is based on the 0700-1900 period and includes inbound and outbound activity combined to present an overall general picture. The total trip rate for the 0700-1900 period is first displayed, followed by the inbound plus outbound peak hour information. This is then followed by the overall mode split percentages, broken down into vehicle occupants, pedestrians, cyclists and public transport users.</a:t>
            </a:r>
          </a:p>
        </p:txBody>
      </p:sp>
      <p:sp>
        <p:nvSpPr>
          <p:cNvPr id="4" name="Slide Number Placeholder 3"/>
          <p:cNvSpPr>
            <a:spLocks noGrp="1"/>
          </p:cNvSpPr>
          <p:nvPr>
            <p:ph type="sldNum" sz="quarter" idx="10"/>
          </p:nvPr>
        </p:nvSpPr>
        <p:spPr/>
        <p:txBody>
          <a:bodyPr/>
          <a:lstStyle/>
          <a:p>
            <a:fld id="{C13225A2-7D03-413E-BA3B-EF83054293A6}" type="slidenum">
              <a:rPr lang="en-US" smtClean="0"/>
              <a:t>11</a:t>
            </a:fld>
            <a:endParaRPr lang="en-US"/>
          </a:p>
        </p:txBody>
      </p:sp>
    </p:spTree>
    <p:extLst>
      <p:ext uri="{BB962C8B-B14F-4D97-AF65-F5344CB8AC3E}">
        <p14:creationId xmlns:p14="http://schemas.microsoft.com/office/powerpoint/2010/main" val="1079602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final table of results is the analysis of mode shift, so here we are looking at changes in mode split over time for the separate sub-categories. The top half of the table shows the 2000-2010 mode splits, with the bottom half showing the 2011-2021 mode splits plus the percentage difference (plus or minus) between the two sets. Like all the different sets of results shown in the previous tables, this table should be viewed in the context of the survey samples obtained and the limitations of the selection criteria that were necessary to undertake a reasonable yet straightforward set of analyses.</a:t>
            </a:r>
          </a:p>
        </p:txBody>
      </p:sp>
      <p:sp>
        <p:nvSpPr>
          <p:cNvPr id="4" name="Slide Number Placeholder 3"/>
          <p:cNvSpPr>
            <a:spLocks noGrp="1"/>
          </p:cNvSpPr>
          <p:nvPr>
            <p:ph type="sldNum" sz="quarter" idx="10"/>
          </p:nvPr>
        </p:nvSpPr>
        <p:spPr/>
        <p:txBody>
          <a:bodyPr/>
          <a:lstStyle/>
          <a:p>
            <a:fld id="{C13225A2-7D03-413E-BA3B-EF83054293A6}" type="slidenum">
              <a:rPr lang="en-US" smtClean="0"/>
              <a:t>12</a:t>
            </a:fld>
            <a:endParaRPr lang="en-US"/>
          </a:p>
        </p:txBody>
      </p:sp>
    </p:spTree>
    <p:extLst>
      <p:ext uri="{BB962C8B-B14F-4D97-AF65-F5344CB8AC3E}">
        <p14:creationId xmlns:p14="http://schemas.microsoft.com/office/powerpoint/2010/main" val="1446307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Having had a very quick glance at the tables of results, we can provide some general observations, which are provided in more detail in the technical report that you can freely download from the TRICS Library. We must provide a solid disclaimer at this point to avoid any potential misinterpretation. TRICS cannot provide any explanations, suggestions or reasoning behind the results. We can only provide some straightforward technical observations. Therefore, any interpretation of these results is a matter solely for the professional judgement of those reading our report, and there are no views or opinions offered here from TRICS Consortium Limited. Having got that out of the way, here are some observations that we can provide for the Total Vehicles comparison. Firstly, the highest overall Total Vehicles trip rates were for 03/A (Houses Privately Owned), with 5.312 trips per dwelling for 2000-2010, and 4.642 trips for 2011-2021. The lowest trip rates were for 03/C (Flats Privately Owned) and 03/D (Affordable/Local Authority Flats), with 2.022 and 1.895 trips (2000-2010), and 1.775 and 1.690 trips (2011-2021).</a:t>
            </a:r>
          </a:p>
        </p:txBody>
      </p:sp>
      <p:sp>
        <p:nvSpPr>
          <p:cNvPr id="4" name="Slide Number Placeholder 3"/>
          <p:cNvSpPr>
            <a:spLocks noGrp="1"/>
          </p:cNvSpPr>
          <p:nvPr>
            <p:ph type="sldNum" sz="quarter" idx="10"/>
          </p:nvPr>
        </p:nvSpPr>
        <p:spPr/>
        <p:txBody>
          <a:bodyPr/>
          <a:lstStyle/>
          <a:p>
            <a:fld id="{C13225A2-7D03-413E-BA3B-EF83054293A6}" type="slidenum">
              <a:rPr lang="en-US" smtClean="0"/>
              <a:t>13</a:t>
            </a:fld>
            <a:endParaRPr lang="en-US"/>
          </a:p>
        </p:txBody>
      </p:sp>
    </p:spTree>
    <p:extLst>
      <p:ext uri="{BB962C8B-B14F-4D97-AF65-F5344CB8AC3E}">
        <p14:creationId xmlns:p14="http://schemas.microsoft.com/office/powerpoint/2010/main" val="610432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Continuing with the Total Vehicles comparison, all but one of the categories show a noticeable decrease in Total Vehicles trip rates over time (an average decrease of 5.4% from 2000-2010 to 2011-2021). In the 2000-2010 grouping the overall (inbound plus outbound) peak hour was 1700-1800 for 4 of the 7 sub-categories (with 0.391 trips on average). In the 2011-2021 grouping the peak hour was 0800-0900 for 5 of the 7 sub-categories (0.370 trips on average, this being a decrease of 5.4%). Interestingly, this decrease of Total Vehicles trip rates over time tends to go along with a previous set of analyses that we undertook into trip rates over time for some key land use sub-categories, as part of our work relating to Decide &amp; Provide.</a:t>
            </a:r>
          </a:p>
        </p:txBody>
      </p:sp>
      <p:sp>
        <p:nvSpPr>
          <p:cNvPr id="4" name="Slide Number Placeholder 3"/>
          <p:cNvSpPr>
            <a:spLocks noGrp="1"/>
          </p:cNvSpPr>
          <p:nvPr>
            <p:ph type="sldNum" sz="quarter" idx="10"/>
          </p:nvPr>
        </p:nvSpPr>
        <p:spPr/>
        <p:txBody>
          <a:bodyPr/>
          <a:lstStyle/>
          <a:p>
            <a:fld id="{C13225A2-7D03-413E-BA3B-EF83054293A6}" type="slidenum">
              <a:rPr lang="en-US" smtClean="0"/>
              <a:t>14</a:t>
            </a:fld>
            <a:endParaRPr lang="en-US"/>
          </a:p>
        </p:txBody>
      </p:sp>
    </p:spTree>
    <p:extLst>
      <p:ext uri="{BB962C8B-B14F-4D97-AF65-F5344CB8AC3E}">
        <p14:creationId xmlns:p14="http://schemas.microsoft.com/office/powerpoint/2010/main" val="24354946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should be noted that every individual set of calculations used to populate the summary tables previously shown are all available within the appendices of the technical report. Here is an example of two of the calculations undertaken (03/A – Houses Privately Owned), one for the 2000-2010 period and the other for 2011-2021. As you can see, in each case the inbound and outbound peak periods are highlighted in orange, as are the total inbound plus outbound peak periods. You can also see the trip rates for the full 0700-1900 periods totalled at the bottom of these tables. </a:t>
            </a:r>
          </a:p>
        </p:txBody>
      </p:sp>
      <p:sp>
        <p:nvSpPr>
          <p:cNvPr id="4" name="Slide Number Placeholder 3"/>
          <p:cNvSpPr>
            <a:spLocks noGrp="1"/>
          </p:cNvSpPr>
          <p:nvPr>
            <p:ph type="sldNum" sz="quarter" idx="5"/>
          </p:nvPr>
        </p:nvSpPr>
        <p:spPr/>
        <p:txBody>
          <a:bodyPr/>
          <a:lstStyle/>
          <a:p>
            <a:fld id="{C13225A2-7D03-413E-BA3B-EF83054293A6}" type="slidenum">
              <a:rPr lang="en-US" smtClean="0"/>
              <a:t>15</a:t>
            </a:fld>
            <a:endParaRPr lang="en-US"/>
          </a:p>
        </p:txBody>
      </p:sp>
    </p:spTree>
    <p:extLst>
      <p:ext uri="{BB962C8B-B14F-4D97-AF65-F5344CB8AC3E}">
        <p14:creationId xmlns:p14="http://schemas.microsoft.com/office/powerpoint/2010/main" val="30116678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can now move on to some further observations, this time for the Total People results. The highest overall Total People trip rates for the 0700-1900 period were for 03/A (Houses Privately Owned), with 9.023 trips per dwelling for the 2000-2010 period, and 7.955 trips for 2011-2021. The lowest trip rates were for 03/C (Flats Privately Owned) and 03/D (Affordable/Local Authority Flats), 4.445 and 5.071 trips respectively for 2000-2010, and 4.615 and 6.792 for 2011-2021.</a:t>
            </a:r>
          </a:p>
        </p:txBody>
      </p:sp>
      <p:sp>
        <p:nvSpPr>
          <p:cNvPr id="4" name="Slide Number Placeholder 3"/>
          <p:cNvSpPr>
            <a:spLocks noGrp="1"/>
          </p:cNvSpPr>
          <p:nvPr>
            <p:ph type="sldNum" sz="quarter" idx="10"/>
          </p:nvPr>
        </p:nvSpPr>
        <p:spPr/>
        <p:txBody>
          <a:bodyPr/>
          <a:lstStyle/>
          <a:p>
            <a:fld id="{C13225A2-7D03-413E-BA3B-EF83054293A6}" type="slidenum">
              <a:rPr lang="en-US" smtClean="0"/>
              <a:t>16</a:t>
            </a:fld>
            <a:endParaRPr lang="en-US"/>
          </a:p>
        </p:txBody>
      </p:sp>
    </p:spTree>
    <p:extLst>
      <p:ext uri="{BB962C8B-B14F-4D97-AF65-F5344CB8AC3E}">
        <p14:creationId xmlns:p14="http://schemas.microsoft.com/office/powerpoint/2010/main" val="427198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Unlike the Total Vehicles comparison, the Total People comparison did not show a consistent decrease over time for 0700-1900 across the sub-categories. However, on average when all sub-categories were combined there was still a decrease of 5.9%. In the 2000-2010 grouping the overall (inbound plus outbound) peak hour was 0800-0900 for 3 of the 5 sub-categories (0.847 trips on average). Note that, as previously explained, two of the sub-categories could not be included in the Total People analysis due to their survey samples being too small. In the 2011-2021 grouping the peak hour was 0800-0900 for all 5 sub-categories (0.822 trips on average – representing a decrease of 3.0% over time).</a:t>
            </a:r>
          </a:p>
        </p:txBody>
      </p:sp>
      <p:sp>
        <p:nvSpPr>
          <p:cNvPr id="4" name="Slide Number Placeholder 3"/>
          <p:cNvSpPr>
            <a:spLocks noGrp="1"/>
          </p:cNvSpPr>
          <p:nvPr>
            <p:ph type="sldNum" sz="quarter" idx="10"/>
          </p:nvPr>
        </p:nvSpPr>
        <p:spPr/>
        <p:txBody>
          <a:bodyPr/>
          <a:lstStyle/>
          <a:p>
            <a:fld id="{C13225A2-7D03-413E-BA3B-EF83054293A6}" type="slidenum">
              <a:rPr lang="en-US" smtClean="0"/>
              <a:t>17</a:t>
            </a:fld>
            <a:endParaRPr lang="en-US"/>
          </a:p>
        </p:txBody>
      </p:sp>
    </p:spTree>
    <p:extLst>
      <p:ext uri="{BB962C8B-B14F-4D97-AF65-F5344CB8AC3E}">
        <p14:creationId xmlns:p14="http://schemas.microsoft.com/office/powerpoint/2010/main" val="38460478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per the Total Vehicles example, here is a corresponding example for the Total People calculations (03/A – Houses Privately Owned), showing the peak periods highlighted in orange and the total inbound, outbound and two-way trip rates in bold at the bottom of each table.</a:t>
            </a:r>
          </a:p>
        </p:txBody>
      </p:sp>
      <p:sp>
        <p:nvSpPr>
          <p:cNvPr id="4" name="Slide Number Placeholder 3"/>
          <p:cNvSpPr>
            <a:spLocks noGrp="1"/>
          </p:cNvSpPr>
          <p:nvPr>
            <p:ph type="sldNum" sz="quarter" idx="5"/>
          </p:nvPr>
        </p:nvSpPr>
        <p:spPr/>
        <p:txBody>
          <a:bodyPr/>
          <a:lstStyle/>
          <a:p>
            <a:fld id="{C13225A2-7D03-413E-BA3B-EF83054293A6}" type="slidenum">
              <a:rPr lang="en-US" smtClean="0"/>
              <a:t>18</a:t>
            </a:fld>
            <a:endParaRPr lang="en-US"/>
          </a:p>
        </p:txBody>
      </p:sp>
    </p:spTree>
    <p:extLst>
      <p:ext uri="{BB962C8B-B14F-4D97-AF65-F5344CB8AC3E}">
        <p14:creationId xmlns:p14="http://schemas.microsoft.com/office/powerpoint/2010/main" val="16852744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also some mode split comparisons to note. The highest Vehicle Occupants mode split (for the 0700-1900 period, inbound plus outbound combined) was 03/A (Houses Privately Owned), with 79.5% during 2000-2010, and 81/9% during 2010-2021. The highest Pedestrians mode split was 03/D (Affordable/Local Authority Flats), with 46.6% during 2000-2010 and 36.4% during 2011-2021. It should be noted that this was much higher a percentage than shown in any other of the Residential sub-categories.</a:t>
            </a:r>
          </a:p>
        </p:txBody>
      </p:sp>
      <p:sp>
        <p:nvSpPr>
          <p:cNvPr id="4" name="Slide Number Placeholder 3"/>
          <p:cNvSpPr>
            <a:spLocks noGrp="1"/>
          </p:cNvSpPr>
          <p:nvPr>
            <p:ph type="sldNum" sz="quarter" idx="10"/>
          </p:nvPr>
        </p:nvSpPr>
        <p:spPr/>
        <p:txBody>
          <a:bodyPr/>
          <a:lstStyle/>
          <a:p>
            <a:fld id="{C13225A2-7D03-413E-BA3B-EF83054293A6}" type="slidenum">
              <a:rPr lang="en-US" smtClean="0"/>
              <a:t>19</a:t>
            </a:fld>
            <a:endParaRPr lang="en-US"/>
          </a:p>
        </p:txBody>
      </p:sp>
    </p:spTree>
    <p:extLst>
      <p:ext uri="{BB962C8B-B14F-4D97-AF65-F5344CB8AC3E}">
        <p14:creationId xmlns:p14="http://schemas.microsoft.com/office/powerpoint/2010/main" val="1904700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Residential land use category has consistently been the most popular amongst our users for many years. We know this as we can assess the number of trip rate calculations that are undertaken across all of the land uses in the TRICS database, and the Residential category consistently scores the highest in this regard. As you will know, Residential land use sub-categories are split by dwelling types, both in terms of residential ownership and building types (for example flats, semi-detached houses, detached houses, bungalows, </a:t>
            </a:r>
            <a:r>
              <a:rPr lang="en-US" sz="1200" kern="1200" dirty="0" err="1">
                <a:solidFill>
                  <a:schemeClr val="tx1"/>
                </a:solidFill>
                <a:effectLst/>
                <a:latin typeface="+mn-lt"/>
                <a:ea typeface="+mn-ea"/>
                <a:cs typeface="+mn-cs"/>
              </a:rPr>
              <a:t>etc</a:t>
            </a:r>
            <a:r>
              <a:rPr lang="en-US" sz="1200" kern="1200" dirty="0">
                <a:solidFill>
                  <a:schemeClr val="tx1"/>
                </a:solidFill>
                <a:effectLst/>
                <a:latin typeface="+mn-lt"/>
                <a:ea typeface="+mn-ea"/>
                <a:cs typeface="+mn-cs"/>
              </a:rPr>
              <a:t>). We separate the sub-categories using thresholds for ownership and building types. This technical analysis was a comparative exercise across a number of these Residential sub-categories, examining trip rate variation.</a:t>
            </a:r>
          </a:p>
        </p:txBody>
      </p:sp>
      <p:sp>
        <p:nvSpPr>
          <p:cNvPr id="4" name="Slide Number Placeholder 3"/>
          <p:cNvSpPr>
            <a:spLocks noGrp="1"/>
          </p:cNvSpPr>
          <p:nvPr>
            <p:ph type="sldNum" sz="quarter" idx="10"/>
          </p:nvPr>
        </p:nvSpPr>
        <p:spPr/>
        <p:txBody>
          <a:bodyPr/>
          <a:lstStyle/>
          <a:p>
            <a:fld id="{C13225A2-7D03-413E-BA3B-EF83054293A6}" type="slidenum">
              <a:rPr lang="en-US" smtClean="0"/>
              <a:t>2</a:t>
            </a:fld>
            <a:endParaRPr lang="en-US"/>
          </a:p>
        </p:txBody>
      </p:sp>
    </p:spTree>
    <p:extLst>
      <p:ext uri="{BB962C8B-B14F-4D97-AF65-F5344CB8AC3E}">
        <p14:creationId xmlns:p14="http://schemas.microsoft.com/office/powerpoint/2010/main" val="36797783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highest Cyclist mode split was 03/M (Mixed Private/Affordable Housing), with 4.0% during 2000-2010 and 2.0% during 2011-2021. The highest sub-category for the 2011-2021 period was 03/C (Flats Privately Owned), although across the overall 2000-2021 period the 03/M sub-category has the highest Cyclist percentage.</a:t>
            </a:r>
          </a:p>
        </p:txBody>
      </p:sp>
      <p:sp>
        <p:nvSpPr>
          <p:cNvPr id="4" name="Slide Number Placeholder 3"/>
          <p:cNvSpPr>
            <a:spLocks noGrp="1"/>
          </p:cNvSpPr>
          <p:nvPr>
            <p:ph type="sldNum" sz="quarter" idx="10"/>
          </p:nvPr>
        </p:nvSpPr>
        <p:spPr/>
        <p:txBody>
          <a:bodyPr/>
          <a:lstStyle/>
          <a:p>
            <a:fld id="{C13225A2-7D03-413E-BA3B-EF83054293A6}" type="slidenum">
              <a:rPr lang="en-US" smtClean="0"/>
              <a:t>20</a:t>
            </a:fld>
            <a:endParaRPr lang="en-US"/>
          </a:p>
        </p:txBody>
      </p:sp>
    </p:spTree>
    <p:extLst>
      <p:ext uri="{BB962C8B-B14F-4D97-AF65-F5344CB8AC3E}">
        <p14:creationId xmlns:p14="http://schemas.microsoft.com/office/powerpoint/2010/main" val="14715660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highest Public Transport Users mode split was 03/C (Flats Privately Owned), with 21.8% during 2000-2010 and 23.1% during 2011-2021. There is also a further disclaimer when it comes to observations of the mode shift over time. As you would see by looking at the mode shift table in more detail, the mode shift results from 2000-2010 to 2011-2021 did not provide adequate consistency to highlight any specific observations, with figures fluctuating greatly (possibly due to low survey samples for some sub-categories). We would say that pointing out any features from the mode shift results could potentially be misleading, but we have kept the table in as the fact that there appears to be a certain randomness in the mode shift results provides a reasonable enough justification to be cautious regarding this element of this analysis.</a:t>
            </a:r>
          </a:p>
        </p:txBody>
      </p:sp>
      <p:sp>
        <p:nvSpPr>
          <p:cNvPr id="4" name="Slide Number Placeholder 3"/>
          <p:cNvSpPr>
            <a:spLocks noGrp="1"/>
          </p:cNvSpPr>
          <p:nvPr>
            <p:ph type="sldNum" sz="quarter" idx="10"/>
          </p:nvPr>
        </p:nvSpPr>
        <p:spPr/>
        <p:txBody>
          <a:bodyPr/>
          <a:lstStyle/>
          <a:p>
            <a:fld id="{C13225A2-7D03-413E-BA3B-EF83054293A6}" type="slidenum">
              <a:rPr lang="en-US" smtClean="0"/>
              <a:t>21</a:t>
            </a:fld>
            <a:endParaRPr lang="en-US"/>
          </a:p>
        </p:txBody>
      </p:sp>
    </p:spTree>
    <p:extLst>
      <p:ext uri="{BB962C8B-B14F-4D97-AF65-F5344CB8AC3E}">
        <p14:creationId xmlns:p14="http://schemas.microsoft.com/office/powerpoint/2010/main" val="8983155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final example is for mode splits, again for the 03/A (Houses Privately Owned) sub-category. As with the mode split results table, the percentages displayed are based on inbound plus outbound Total People trips across the 0700-1900 period to give an overall general indication. One thing to note is that the split between Single Vehicle Occupants and Multi Vehicle Occupants was not available for the 2000-2010 period, as this feature in TRICS was introduced at a later stage and could only be shown for the 2011-2021 period. This concludes our report on this technical analysis.</a:t>
            </a:r>
          </a:p>
        </p:txBody>
      </p:sp>
      <p:sp>
        <p:nvSpPr>
          <p:cNvPr id="4" name="Slide Number Placeholder 3"/>
          <p:cNvSpPr>
            <a:spLocks noGrp="1"/>
          </p:cNvSpPr>
          <p:nvPr>
            <p:ph type="sldNum" sz="quarter" idx="5"/>
          </p:nvPr>
        </p:nvSpPr>
        <p:spPr/>
        <p:txBody>
          <a:bodyPr/>
          <a:lstStyle/>
          <a:p>
            <a:fld id="{C13225A2-7D03-413E-BA3B-EF83054293A6}" type="slidenum">
              <a:rPr lang="en-US" smtClean="0"/>
              <a:t>22</a:t>
            </a:fld>
            <a:endParaRPr lang="en-US"/>
          </a:p>
        </p:txBody>
      </p:sp>
    </p:spTree>
    <p:extLst>
      <p:ext uri="{BB962C8B-B14F-4D97-AF65-F5344CB8AC3E}">
        <p14:creationId xmlns:p14="http://schemas.microsoft.com/office/powerpoint/2010/main" val="2435093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can look at the definitions of our Residential sub-categories here. The thresholds we use for allocation are firstly based on ownership status of the dwellings. Should at least 75% of dwellings at a surveyed TRICS site be privately owned, then a site will fall into one of the privately owned sub-categories, with the same 75% threshold applying for the allocation of sites into non-privately owned sub-categories. It should be noted that TRICS defines a privately owned dwelling as one where a resident has any degree of equity (including shared ownership), or where a dwelling is owned and privately rented at market rates. Therefore, non-privately owned dwellings are considered either Housing Association rented or social (local authority) rented. If a site does not have a 75% predominance of privately owned or non-privately owned dwellings, then a site will go under one of the “mixed private/affordable” sub-categories.</a:t>
            </a:r>
          </a:p>
        </p:txBody>
      </p:sp>
      <p:sp>
        <p:nvSpPr>
          <p:cNvPr id="4" name="Slide Number Placeholder 3"/>
          <p:cNvSpPr>
            <a:spLocks noGrp="1"/>
          </p:cNvSpPr>
          <p:nvPr>
            <p:ph type="sldNum" sz="quarter" idx="10"/>
          </p:nvPr>
        </p:nvSpPr>
        <p:spPr/>
        <p:txBody>
          <a:bodyPr/>
          <a:lstStyle/>
          <a:p>
            <a:fld id="{C13225A2-7D03-413E-BA3B-EF83054293A6}" type="slidenum">
              <a:rPr lang="en-US" smtClean="0"/>
              <a:t>3</a:t>
            </a:fld>
            <a:endParaRPr lang="en-US"/>
          </a:p>
        </p:txBody>
      </p:sp>
    </p:spTree>
    <p:extLst>
      <p:ext uri="{BB962C8B-B14F-4D97-AF65-F5344CB8AC3E}">
        <p14:creationId xmlns:p14="http://schemas.microsoft.com/office/powerpoint/2010/main" val="4087569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75% threshold also applies to houses (all types) and flats (both in blocks and as houses split into two or more floors). Therefore, should at least 75% of dwellings at a surveyed site comprise of houses, then the site would fall under a “houses” Residential sub-category. Likewise, is at least 75% of dwellings are flats, then the site would fall into a “flats” sub-category. If there is no 75% predominance either way, the site would be put into one of the “mixed houses and flats” sub-categories. </a:t>
            </a:r>
          </a:p>
        </p:txBody>
      </p:sp>
      <p:sp>
        <p:nvSpPr>
          <p:cNvPr id="4" name="Slide Number Placeholder 3"/>
          <p:cNvSpPr>
            <a:spLocks noGrp="1"/>
          </p:cNvSpPr>
          <p:nvPr>
            <p:ph type="sldNum" sz="quarter" idx="10"/>
          </p:nvPr>
        </p:nvSpPr>
        <p:spPr/>
        <p:txBody>
          <a:bodyPr/>
          <a:lstStyle/>
          <a:p>
            <a:fld id="{C13225A2-7D03-413E-BA3B-EF83054293A6}" type="slidenum">
              <a:rPr lang="en-US" smtClean="0"/>
              <a:t>4</a:t>
            </a:fld>
            <a:endParaRPr lang="en-US"/>
          </a:p>
        </p:txBody>
      </p:sp>
    </p:spTree>
    <p:extLst>
      <p:ext uri="{BB962C8B-B14F-4D97-AF65-F5344CB8AC3E}">
        <p14:creationId xmlns:p14="http://schemas.microsoft.com/office/powerpoint/2010/main" val="2536735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are the Residential land use sub-categories that were included in this technical analysis. Seven categories were included in total. To give a couple of examples based on the criteria just mentioned, the 03/A (Houses Privately Owned) sub-category would include sites with at least 75% of dwellings being privately owned, and at least 75% of dwellings being houses as opposed to flats. The second example is 03/M (Mixed Private/Affordable Housing), where the sites do not have a 75% predominance of either privately owned or non-privately owned dwellings. As you can see in the TRICS screenshot on the right, all the Residential sub-categories can be listed whenever a user views a site list and uses the pull-down menu options. The full definitions for all land use sub-categories can also be found within the Help section of TRICS, and you can see the Help icon near the top of the same image.</a:t>
            </a:r>
          </a:p>
        </p:txBody>
      </p:sp>
      <p:sp>
        <p:nvSpPr>
          <p:cNvPr id="4" name="Slide Number Placeholder 3"/>
          <p:cNvSpPr>
            <a:spLocks noGrp="1"/>
          </p:cNvSpPr>
          <p:nvPr>
            <p:ph type="sldNum" sz="quarter" idx="10"/>
          </p:nvPr>
        </p:nvSpPr>
        <p:spPr/>
        <p:txBody>
          <a:bodyPr/>
          <a:lstStyle/>
          <a:p>
            <a:fld id="{C13225A2-7D03-413E-BA3B-EF83054293A6}" type="slidenum">
              <a:rPr lang="en-US" smtClean="0"/>
              <a:t>5</a:t>
            </a:fld>
            <a:endParaRPr lang="en-US"/>
          </a:p>
        </p:txBody>
      </p:sp>
    </p:spTree>
    <p:extLst>
      <p:ext uri="{BB962C8B-B14F-4D97-AF65-F5344CB8AC3E}">
        <p14:creationId xmlns:p14="http://schemas.microsoft.com/office/powerpoint/2010/main" val="1123391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Moving onto the selection criteria for this technical analysis, we wanted to ensure that the criteria would be generous enough to provide us with decent survey samples, whilst at the same time being distinct enough to obtain decent comparative data. This was achieved by applying the following criteria. We only included surveys undertaken no later than 01/01/2000, so to make the analysis as up to date as possible. We then split these surveys between two distinct date periods, these being 2000-2010 and 2011-2021, to give us some context of trip rate variation over time. All surveys were to be on weekdays (Monday-Friday), and there would be a separate set of comparative analyses for Total Vehicle and Total People (all modes combined) trip rates. With regards to the main TRICS location types, we selected Suburban Area, Edge of Town and </a:t>
            </a:r>
            <a:r>
              <a:rPr lang="en-US" sz="1200" kern="1200" dirty="0" err="1">
                <a:solidFill>
                  <a:schemeClr val="tx1"/>
                </a:solidFill>
                <a:effectLst/>
                <a:latin typeface="+mn-lt"/>
                <a:ea typeface="+mn-ea"/>
                <a:cs typeface="+mn-cs"/>
              </a:rPr>
              <a:t>Neighbourhood</a:t>
            </a:r>
            <a:r>
              <a:rPr lang="en-US" sz="1200" kern="1200" dirty="0">
                <a:solidFill>
                  <a:schemeClr val="tx1"/>
                </a:solidFill>
                <a:effectLst/>
                <a:latin typeface="+mn-lt"/>
                <a:ea typeface="+mn-ea"/>
                <a:cs typeface="+mn-cs"/>
              </a:rPr>
              <a:t> Centre categories (excluding villages), all three being compatible with each other as per the TRICS Good Practice Guide, also providing us with the biggest available set of data to work with. </a:t>
            </a:r>
          </a:p>
        </p:txBody>
      </p:sp>
      <p:sp>
        <p:nvSpPr>
          <p:cNvPr id="4" name="Slide Number Placeholder 3"/>
          <p:cNvSpPr>
            <a:spLocks noGrp="1"/>
          </p:cNvSpPr>
          <p:nvPr>
            <p:ph type="sldNum" sz="quarter" idx="10"/>
          </p:nvPr>
        </p:nvSpPr>
        <p:spPr/>
        <p:txBody>
          <a:bodyPr/>
          <a:lstStyle/>
          <a:p>
            <a:fld id="{C13225A2-7D03-413E-BA3B-EF83054293A6}" type="slidenum">
              <a:rPr lang="en-US" smtClean="0"/>
              <a:t>6</a:t>
            </a:fld>
            <a:endParaRPr lang="en-US"/>
          </a:p>
        </p:txBody>
      </p:sp>
    </p:spTree>
    <p:extLst>
      <p:ext uri="{BB962C8B-B14F-4D97-AF65-F5344CB8AC3E}">
        <p14:creationId xmlns:p14="http://schemas.microsoft.com/office/powerpoint/2010/main" val="1226497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Once we applied this selection criteria to the Residential TRICS database we ended up with the survey samples that you can see here. The samples achieved were considered sufficient to provide us with a reasonable working set of surveys to allow decent comparative calculations to be undertaken with a good level of confidence. You will see that some samples are significantly lower than others, although across the two time periods (2000-2010 and 2011-2021) we obtained a good workable split. However, note that in the cases of the 03/B and 03/L sub-categories, there was insufficient data available for these two types to be included in the multi-modal (Total People) analysis.</a:t>
            </a:r>
          </a:p>
        </p:txBody>
      </p:sp>
      <p:sp>
        <p:nvSpPr>
          <p:cNvPr id="4" name="Slide Number Placeholder 3"/>
          <p:cNvSpPr>
            <a:spLocks noGrp="1"/>
          </p:cNvSpPr>
          <p:nvPr>
            <p:ph type="sldNum" sz="quarter" idx="10"/>
          </p:nvPr>
        </p:nvSpPr>
        <p:spPr/>
        <p:txBody>
          <a:bodyPr/>
          <a:lstStyle/>
          <a:p>
            <a:fld id="{C13225A2-7D03-413E-BA3B-EF83054293A6}" type="slidenum">
              <a:rPr lang="en-US" smtClean="0"/>
              <a:t>7</a:t>
            </a:fld>
            <a:endParaRPr lang="en-US"/>
          </a:p>
        </p:txBody>
      </p:sp>
    </p:spTree>
    <p:extLst>
      <p:ext uri="{BB962C8B-B14F-4D97-AF65-F5344CB8AC3E}">
        <p14:creationId xmlns:p14="http://schemas.microsoft.com/office/powerpoint/2010/main" val="112523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now move on to the method used in the trip rate calculations. It was decided to calculate trip rates per 1 dwelling (which is the most often used method for Residential calculations). There would be two sets of calculations, firstly for Total Vehicles and then for Total People. In terms of displaying the results, we would cover inbound and outbound trip rates separately for the 0700-1000, 1600-1900 and 0700-1900 periods. This would allow us to look at peak arrival and departure periods as well as the full standard 12-hour period, giving a good overall picture of trip generation across the land use sub-categories. In addition to this, we would also display the trip rates for the busiest (peak) hour (arrivals plus departures combined) for each sub-category calculation undertaken, to provide some extra context.</a:t>
            </a:r>
          </a:p>
        </p:txBody>
      </p:sp>
      <p:sp>
        <p:nvSpPr>
          <p:cNvPr id="4" name="Slide Number Placeholder 3"/>
          <p:cNvSpPr>
            <a:spLocks noGrp="1"/>
          </p:cNvSpPr>
          <p:nvPr>
            <p:ph type="sldNum" sz="quarter" idx="10"/>
          </p:nvPr>
        </p:nvSpPr>
        <p:spPr/>
        <p:txBody>
          <a:bodyPr/>
          <a:lstStyle/>
          <a:p>
            <a:fld id="{C13225A2-7D03-413E-BA3B-EF83054293A6}" type="slidenum">
              <a:rPr lang="en-US" smtClean="0"/>
              <a:t>8</a:t>
            </a:fld>
            <a:endParaRPr lang="en-US"/>
          </a:p>
        </p:txBody>
      </p:sp>
    </p:spTree>
    <p:extLst>
      <p:ext uri="{BB962C8B-B14F-4D97-AF65-F5344CB8AC3E}">
        <p14:creationId xmlns:p14="http://schemas.microsoft.com/office/powerpoint/2010/main" val="1746524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can now look at the overall results of this analysis. In the image displayed, all results are broken down by the 2000-2010 and 2011-2021 periods, and then by the separate TRICS land use sub-categories. Moving from left to right, the number of survey days in each calculation are firstly shown, followed by the trip rate calculation results., In sequence, we have the 0700-1000 inbound and outbound trip rates, followed by the 1600-1900 inbound and outbound trip rates, and then the total trip rate (inbound plus outbound combined) for the 0700-1900 period. We then have the combined inbound plus outbound peak hour displayed as well as the corresponding trip rates. Again, note that all trip rates shown are per 1 dwelling. As you can see, there is quote a bit of information in this table, so it might be best to examine it in more detail in the report that is freely available in the TRICS Library module.</a:t>
            </a:r>
          </a:p>
        </p:txBody>
      </p:sp>
      <p:sp>
        <p:nvSpPr>
          <p:cNvPr id="4" name="Slide Number Placeholder 3"/>
          <p:cNvSpPr>
            <a:spLocks noGrp="1"/>
          </p:cNvSpPr>
          <p:nvPr>
            <p:ph type="sldNum" sz="quarter" idx="10"/>
          </p:nvPr>
        </p:nvSpPr>
        <p:spPr/>
        <p:txBody>
          <a:bodyPr/>
          <a:lstStyle/>
          <a:p>
            <a:fld id="{C13225A2-7D03-413E-BA3B-EF83054293A6}" type="slidenum">
              <a:rPr lang="en-US" smtClean="0"/>
              <a:t>9</a:t>
            </a:fld>
            <a:endParaRPr lang="en-US"/>
          </a:p>
        </p:txBody>
      </p:sp>
    </p:spTree>
    <p:extLst>
      <p:ext uri="{BB962C8B-B14F-4D97-AF65-F5344CB8AC3E}">
        <p14:creationId xmlns:p14="http://schemas.microsoft.com/office/powerpoint/2010/main" val="17007462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64493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24674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959803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pPr/>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293063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04353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86439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pPr/>
              <a:t>12/2/2022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28317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768760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48A87A34-81AB-432B-8DAE-1953F412C126}" type="datetimeFigureOut">
              <a:rPr lang="en-US" smtClean="0"/>
              <a:t>12/2/2022</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445551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21635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439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69501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88304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25369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48A87A34-81AB-432B-8DAE-1953F412C126}" type="datetimeFigureOut">
              <a:rPr lang="en-US" smtClean="0"/>
              <a:t>12/2/2022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54347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96791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68618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12/2/2022</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49556317"/>
      </p:ext>
    </p:extLst>
  </p:cSld>
  <p:clrMap bg1="dk1" tx1="lt1" bg2="dk2" tx2="lt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 id="2147483970" r:id="rId12"/>
    <p:sldLayoutId id="2147483971" r:id="rId13"/>
    <p:sldLayoutId id="2147483972" r:id="rId14"/>
    <p:sldLayoutId id="2147483973" r:id="rId15"/>
    <p:sldLayoutId id="2147483974" r:id="rId16"/>
    <p:sldLayoutId id="2147483975"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3600" dirty="0"/>
              <a:t>RESIDENTIAL TRIP RATE VARIATION</a:t>
            </a:r>
            <a:endParaRPr lang="en-US" sz="3600" dirty="0"/>
          </a:p>
        </p:txBody>
      </p:sp>
      <p:sp>
        <p:nvSpPr>
          <p:cNvPr id="3" name="Subtitle 2"/>
          <p:cNvSpPr>
            <a:spLocks noGrp="1"/>
          </p:cNvSpPr>
          <p:nvPr>
            <p:ph type="subTitle" idx="1"/>
          </p:nvPr>
        </p:nvSpPr>
        <p:spPr/>
        <p:txBody>
          <a:bodyPr/>
          <a:lstStyle/>
          <a:p>
            <a:r>
              <a:rPr lang="en-GB" dirty="0"/>
              <a:t>IAN COLES, PROJECT MANAGER, TRICS CONSORTIUM LIMITED</a:t>
            </a:r>
            <a:endParaRPr lang="en-US" dirty="0"/>
          </a:p>
        </p:txBody>
      </p:sp>
      <p:pic>
        <p:nvPicPr>
          <p:cNvPr id="4" name="Picture 3">
            <a:extLst>
              <a:ext uri="{FF2B5EF4-FFF2-40B4-BE49-F238E27FC236}">
                <a16:creationId xmlns:a16="http://schemas.microsoft.com/office/drawing/2014/main" id="{91B1DC3F-621D-4911-BC06-E5F7CC048C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917" y="81740"/>
            <a:ext cx="1138695" cy="1354424"/>
          </a:xfrm>
          <a:prstGeom prst="rect">
            <a:avLst/>
          </a:prstGeom>
        </p:spPr>
      </p:pic>
    </p:spTree>
    <p:extLst>
      <p:ext uri="{BB962C8B-B14F-4D97-AF65-F5344CB8AC3E}">
        <p14:creationId xmlns:p14="http://schemas.microsoft.com/office/powerpoint/2010/main" val="1888121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COMPARATIVE RESULTS: TOTAL PEOPLE</a:t>
            </a:r>
            <a:endParaRPr lang="en-US" dirty="0"/>
          </a:p>
        </p:txBody>
      </p:sp>
      <p:pic>
        <p:nvPicPr>
          <p:cNvPr id="4" name="Picture 3">
            <a:extLst>
              <a:ext uri="{FF2B5EF4-FFF2-40B4-BE49-F238E27FC236}">
                <a16:creationId xmlns:a16="http://schemas.microsoft.com/office/drawing/2014/main" id="{24BE1DBF-8C93-4655-B42F-D8B3BEAE4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917" y="81740"/>
            <a:ext cx="1138695" cy="1354424"/>
          </a:xfrm>
          <a:prstGeom prst="rect">
            <a:avLst/>
          </a:prstGeom>
        </p:spPr>
      </p:pic>
      <p:pic>
        <p:nvPicPr>
          <p:cNvPr id="5" name="Picture 4">
            <a:extLst>
              <a:ext uri="{FF2B5EF4-FFF2-40B4-BE49-F238E27FC236}">
                <a16:creationId xmlns:a16="http://schemas.microsoft.com/office/drawing/2014/main" id="{C13CAA40-BA66-4AE3-A45A-6E536781DA3C}"/>
              </a:ext>
            </a:extLst>
          </p:cNvPr>
          <p:cNvPicPr>
            <a:picLocks noChangeAspect="1"/>
          </p:cNvPicPr>
          <p:nvPr/>
        </p:nvPicPr>
        <p:blipFill>
          <a:blip r:embed="rId4"/>
          <a:stretch>
            <a:fillRect/>
          </a:stretch>
        </p:blipFill>
        <p:spPr>
          <a:xfrm>
            <a:off x="985582" y="2068966"/>
            <a:ext cx="8541190" cy="4699440"/>
          </a:xfrm>
          <a:prstGeom prst="rect">
            <a:avLst/>
          </a:prstGeom>
        </p:spPr>
      </p:pic>
    </p:spTree>
    <p:extLst>
      <p:ext uri="{BB962C8B-B14F-4D97-AF65-F5344CB8AC3E}">
        <p14:creationId xmlns:p14="http://schemas.microsoft.com/office/powerpoint/2010/main" val="2948998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COMPARATIVE RESULTS: MODAL SPLIT</a:t>
            </a:r>
            <a:endParaRPr lang="en-US" dirty="0"/>
          </a:p>
        </p:txBody>
      </p:sp>
      <p:pic>
        <p:nvPicPr>
          <p:cNvPr id="4" name="Picture 3">
            <a:extLst>
              <a:ext uri="{FF2B5EF4-FFF2-40B4-BE49-F238E27FC236}">
                <a16:creationId xmlns:a16="http://schemas.microsoft.com/office/drawing/2014/main" id="{24BE1DBF-8C93-4655-B42F-D8B3BEAE4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917" y="81740"/>
            <a:ext cx="1138695" cy="1354424"/>
          </a:xfrm>
          <a:prstGeom prst="rect">
            <a:avLst/>
          </a:prstGeom>
        </p:spPr>
      </p:pic>
      <p:pic>
        <p:nvPicPr>
          <p:cNvPr id="6" name="Picture 5">
            <a:extLst>
              <a:ext uri="{FF2B5EF4-FFF2-40B4-BE49-F238E27FC236}">
                <a16:creationId xmlns:a16="http://schemas.microsoft.com/office/drawing/2014/main" id="{6A116C54-A6CE-595B-1C02-484AC8D5FCA4}"/>
              </a:ext>
            </a:extLst>
          </p:cNvPr>
          <p:cNvPicPr>
            <a:picLocks noChangeAspect="1"/>
          </p:cNvPicPr>
          <p:nvPr/>
        </p:nvPicPr>
        <p:blipFill>
          <a:blip r:embed="rId4"/>
          <a:stretch>
            <a:fillRect/>
          </a:stretch>
        </p:blipFill>
        <p:spPr>
          <a:xfrm>
            <a:off x="868624" y="2053459"/>
            <a:ext cx="8732576" cy="4695130"/>
          </a:xfrm>
          <a:prstGeom prst="rect">
            <a:avLst/>
          </a:prstGeom>
        </p:spPr>
      </p:pic>
    </p:spTree>
    <p:extLst>
      <p:ext uri="{BB962C8B-B14F-4D97-AF65-F5344CB8AC3E}">
        <p14:creationId xmlns:p14="http://schemas.microsoft.com/office/powerpoint/2010/main" val="3330186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COMPARATIVE RESULTS: MODE SHIFT</a:t>
            </a:r>
            <a:endParaRPr lang="en-US" dirty="0"/>
          </a:p>
        </p:txBody>
      </p:sp>
      <p:pic>
        <p:nvPicPr>
          <p:cNvPr id="4" name="Picture 3">
            <a:extLst>
              <a:ext uri="{FF2B5EF4-FFF2-40B4-BE49-F238E27FC236}">
                <a16:creationId xmlns:a16="http://schemas.microsoft.com/office/drawing/2014/main" id="{24BE1DBF-8C93-4655-B42F-D8B3BEAE4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917" y="81740"/>
            <a:ext cx="1138695" cy="1354424"/>
          </a:xfrm>
          <a:prstGeom prst="rect">
            <a:avLst/>
          </a:prstGeom>
        </p:spPr>
      </p:pic>
      <p:pic>
        <p:nvPicPr>
          <p:cNvPr id="5" name="Picture 4">
            <a:extLst>
              <a:ext uri="{FF2B5EF4-FFF2-40B4-BE49-F238E27FC236}">
                <a16:creationId xmlns:a16="http://schemas.microsoft.com/office/drawing/2014/main" id="{9044895E-A82D-CEDD-D83D-ED8177F19209}"/>
              </a:ext>
            </a:extLst>
          </p:cNvPr>
          <p:cNvPicPr>
            <a:picLocks noChangeAspect="1"/>
          </p:cNvPicPr>
          <p:nvPr/>
        </p:nvPicPr>
        <p:blipFill>
          <a:blip r:embed="rId4"/>
          <a:stretch>
            <a:fillRect/>
          </a:stretch>
        </p:blipFill>
        <p:spPr>
          <a:xfrm>
            <a:off x="597302" y="2039232"/>
            <a:ext cx="9290978" cy="4723075"/>
          </a:xfrm>
          <a:prstGeom prst="rect">
            <a:avLst/>
          </a:prstGeom>
        </p:spPr>
      </p:pic>
    </p:spTree>
    <p:extLst>
      <p:ext uri="{BB962C8B-B14F-4D97-AF65-F5344CB8AC3E}">
        <p14:creationId xmlns:p14="http://schemas.microsoft.com/office/powerpoint/2010/main" val="2847827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OBSERVATIONS:</a:t>
            </a:r>
            <a:br>
              <a:rPr lang="en-GB" dirty="0"/>
            </a:br>
            <a:r>
              <a:rPr lang="en-GB" dirty="0"/>
              <a:t>TRIP GENERATION COMPARISONS (VEHICLES)</a:t>
            </a:r>
            <a:endParaRPr lang="en-US" dirty="0"/>
          </a:p>
        </p:txBody>
      </p:sp>
      <p:sp>
        <p:nvSpPr>
          <p:cNvPr id="3" name="Content Placeholder 2"/>
          <p:cNvSpPr>
            <a:spLocks noGrp="1"/>
          </p:cNvSpPr>
          <p:nvPr>
            <p:ph idx="1"/>
          </p:nvPr>
        </p:nvSpPr>
        <p:spPr>
          <a:xfrm>
            <a:off x="680320" y="2336872"/>
            <a:ext cx="9613861" cy="4021397"/>
          </a:xfrm>
        </p:spPr>
        <p:txBody>
          <a:bodyPr>
            <a:normAutofit/>
          </a:bodyPr>
          <a:lstStyle/>
          <a:p>
            <a:r>
              <a:rPr lang="en-GB" sz="2800" b="1" u="sng" dirty="0"/>
              <a:t>TRICS cannot provide any explanations, suggestions or reasoning behind the results, just some technical observations.</a:t>
            </a:r>
          </a:p>
          <a:p>
            <a:r>
              <a:rPr lang="en-GB" sz="2800" dirty="0"/>
              <a:t>Highest overall Total Vehicles trip rates were for 03/A (Houses Privately Owned), with 5.312 trips per dwelling for 2000-2010 and 4.642 trips for 2011-2021.</a:t>
            </a:r>
          </a:p>
          <a:p>
            <a:r>
              <a:rPr lang="en-GB" sz="2800" dirty="0"/>
              <a:t>Lowest was 03/C (Flats Privately Owned) and 03/D (Affordable/Local Authority Flats), with 2.022 &amp; 1.895 trips (2000-2010), and 1.775 &amp; 1.690 (2011-2021).</a:t>
            </a:r>
          </a:p>
        </p:txBody>
      </p:sp>
      <p:pic>
        <p:nvPicPr>
          <p:cNvPr id="4" name="Picture 3">
            <a:extLst>
              <a:ext uri="{FF2B5EF4-FFF2-40B4-BE49-F238E27FC236}">
                <a16:creationId xmlns:a16="http://schemas.microsoft.com/office/drawing/2014/main" id="{24BE1DBF-8C93-4655-B42F-D8B3BEAE4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917" y="81740"/>
            <a:ext cx="1138695" cy="1354424"/>
          </a:xfrm>
          <a:prstGeom prst="rect">
            <a:avLst/>
          </a:prstGeom>
        </p:spPr>
      </p:pic>
    </p:spTree>
    <p:extLst>
      <p:ext uri="{BB962C8B-B14F-4D97-AF65-F5344CB8AC3E}">
        <p14:creationId xmlns:p14="http://schemas.microsoft.com/office/powerpoint/2010/main" val="4050871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OBSERVATIONS:</a:t>
            </a:r>
            <a:br>
              <a:rPr lang="en-GB" dirty="0"/>
            </a:br>
            <a:r>
              <a:rPr lang="en-GB" dirty="0"/>
              <a:t>TRIP GENERATION COMPARISONS (VEHICLES)</a:t>
            </a:r>
            <a:endParaRPr lang="en-US" dirty="0"/>
          </a:p>
        </p:txBody>
      </p:sp>
      <p:sp>
        <p:nvSpPr>
          <p:cNvPr id="3" name="Content Placeholder 2"/>
          <p:cNvSpPr>
            <a:spLocks noGrp="1"/>
          </p:cNvSpPr>
          <p:nvPr>
            <p:ph idx="1"/>
          </p:nvPr>
        </p:nvSpPr>
        <p:spPr>
          <a:xfrm>
            <a:off x="680320" y="2336872"/>
            <a:ext cx="9613861" cy="4021397"/>
          </a:xfrm>
        </p:spPr>
        <p:txBody>
          <a:bodyPr>
            <a:normAutofit/>
          </a:bodyPr>
          <a:lstStyle/>
          <a:p>
            <a:r>
              <a:rPr lang="en-GB" sz="2800" dirty="0"/>
              <a:t>All but one of the categories show a noticeable decrease in Total Vehicles trip rates over time (average decrease of 5.4% from 2000-2010 to 2011-2021).</a:t>
            </a:r>
          </a:p>
          <a:p>
            <a:r>
              <a:rPr lang="en-GB" sz="2800" dirty="0"/>
              <a:t>In the 2000-2010 grouping the overall (in + out) peak hour was 1700-1800 for 4 of the 7 sub-categories (0.391 trips average).</a:t>
            </a:r>
          </a:p>
          <a:p>
            <a:r>
              <a:rPr lang="en-GB" sz="2800" dirty="0"/>
              <a:t>In the 2011-2021 grouping the peak hour was 0800-0900 for 5 of the 7 sub-categories (0.370 trips average – decrease of 5.4%).</a:t>
            </a:r>
          </a:p>
        </p:txBody>
      </p:sp>
      <p:pic>
        <p:nvPicPr>
          <p:cNvPr id="4" name="Picture 3">
            <a:extLst>
              <a:ext uri="{FF2B5EF4-FFF2-40B4-BE49-F238E27FC236}">
                <a16:creationId xmlns:a16="http://schemas.microsoft.com/office/drawing/2014/main" id="{24BE1DBF-8C93-4655-B42F-D8B3BEAE4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917" y="81740"/>
            <a:ext cx="1138695" cy="1354424"/>
          </a:xfrm>
          <a:prstGeom prst="rect">
            <a:avLst/>
          </a:prstGeom>
        </p:spPr>
      </p:pic>
    </p:spTree>
    <p:extLst>
      <p:ext uri="{BB962C8B-B14F-4D97-AF65-F5344CB8AC3E}">
        <p14:creationId xmlns:p14="http://schemas.microsoft.com/office/powerpoint/2010/main" val="424632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12408-6F96-C958-45AD-3E050BCA1B2D}"/>
              </a:ext>
            </a:extLst>
          </p:cNvPr>
          <p:cNvSpPr>
            <a:spLocks noGrp="1"/>
          </p:cNvSpPr>
          <p:nvPr>
            <p:ph type="title"/>
          </p:nvPr>
        </p:nvSpPr>
        <p:spPr/>
        <p:txBody>
          <a:bodyPr/>
          <a:lstStyle/>
          <a:p>
            <a:r>
              <a:rPr lang="en-GB" dirty="0"/>
              <a:t>EXAMPLE OF TOTAL VEHICLES CALCULATION:</a:t>
            </a:r>
            <a:br>
              <a:rPr lang="en-GB" dirty="0"/>
            </a:br>
            <a:r>
              <a:rPr lang="en-GB" dirty="0"/>
              <a:t>03/A (HOUSES PRIVATELY OWNED)</a:t>
            </a:r>
          </a:p>
        </p:txBody>
      </p:sp>
      <p:pic>
        <p:nvPicPr>
          <p:cNvPr id="4" name="Picture 3">
            <a:extLst>
              <a:ext uri="{FF2B5EF4-FFF2-40B4-BE49-F238E27FC236}">
                <a16:creationId xmlns:a16="http://schemas.microsoft.com/office/drawing/2014/main" id="{CB87B9F5-0877-4C2C-7FE5-5713CAF39CC2}"/>
              </a:ext>
            </a:extLst>
          </p:cNvPr>
          <p:cNvPicPr>
            <a:picLocks noChangeAspect="1"/>
          </p:cNvPicPr>
          <p:nvPr/>
        </p:nvPicPr>
        <p:blipFill>
          <a:blip r:embed="rId3"/>
          <a:stretch>
            <a:fillRect/>
          </a:stretch>
        </p:blipFill>
        <p:spPr>
          <a:xfrm>
            <a:off x="10944702" y="73465"/>
            <a:ext cx="1133954" cy="1359526"/>
          </a:xfrm>
          <a:prstGeom prst="rect">
            <a:avLst/>
          </a:prstGeom>
        </p:spPr>
      </p:pic>
      <p:pic>
        <p:nvPicPr>
          <p:cNvPr id="6" name="Picture 5">
            <a:extLst>
              <a:ext uri="{FF2B5EF4-FFF2-40B4-BE49-F238E27FC236}">
                <a16:creationId xmlns:a16="http://schemas.microsoft.com/office/drawing/2014/main" id="{CC28521B-DF84-67B4-2006-612BBA9DA20E}"/>
              </a:ext>
            </a:extLst>
          </p:cNvPr>
          <p:cNvPicPr>
            <a:picLocks noChangeAspect="1"/>
          </p:cNvPicPr>
          <p:nvPr/>
        </p:nvPicPr>
        <p:blipFill>
          <a:blip r:embed="rId4"/>
          <a:stretch>
            <a:fillRect/>
          </a:stretch>
        </p:blipFill>
        <p:spPr>
          <a:xfrm>
            <a:off x="1275744" y="2075282"/>
            <a:ext cx="7974581" cy="4701245"/>
          </a:xfrm>
          <a:prstGeom prst="rect">
            <a:avLst/>
          </a:prstGeom>
        </p:spPr>
      </p:pic>
    </p:spTree>
    <p:extLst>
      <p:ext uri="{BB962C8B-B14F-4D97-AF65-F5344CB8AC3E}">
        <p14:creationId xmlns:p14="http://schemas.microsoft.com/office/powerpoint/2010/main" val="247013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OBSERVATIONS:</a:t>
            </a:r>
            <a:br>
              <a:rPr lang="en-GB" dirty="0"/>
            </a:br>
            <a:r>
              <a:rPr lang="en-GB" dirty="0"/>
              <a:t>TRIP GENERATION COMPARISONS (PEOPLE)</a:t>
            </a:r>
            <a:endParaRPr lang="en-US" dirty="0"/>
          </a:p>
        </p:txBody>
      </p:sp>
      <p:sp>
        <p:nvSpPr>
          <p:cNvPr id="3" name="Content Placeholder 2"/>
          <p:cNvSpPr>
            <a:spLocks noGrp="1"/>
          </p:cNvSpPr>
          <p:nvPr>
            <p:ph idx="1"/>
          </p:nvPr>
        </p:nvSpPr>
        <p:spPr>
          <a:xfrm>
            <a:off x="680320" y="2336872"/>
            <a:ext cx="9613861" cy="4021397"/>
          </a:xfrm>
        </p:spPr>
        <p:txBody>
          <a:bodyPr>
            <a:normAutofit/>
          </a:bodyPr>
          <a:lstStyle/>
          <a:p>
            <a:r>
              <a:rPr lang="en-GB" sz="2800" dirty="0"/>
              <a:t>Highest overall Total People trip rates (0700-1900 period) were for 03/A (Houses Privately Owned), with 9.023 trips per dwelling for 2000-2010 and 7.955 trips for 2011-2021.</a:t>
            </a:r>
          </a:p>
          <a:p>
            <a:r>
              <a:rPr lang="en-GB" sz="2800" dirty="0"/>
              <a:t>Lowest was 03/C (Flats Privately Owned) and 03/D (Affordable/Local Authority Flats), with 4.445 &amp; 5.071 trips (2000-2010), and 4.615 &amp; 6.792 (2011-2021).</a:t>
            </a:r>
          </a:p>
        </p:txBody>
      </p:sp>
      <p:pic>
        <p:nvPicPr>
          <p:cNvPr id="4" name="Picture 3">
            <a:extLst>
              <a:ext uri="{FF2B5EF4-FFF2-40B4-BE49-F238E27FC236}">
                <a16:creationId xmlns:a16="http://schemas.microsoft.com/office/drawing/2014/main" id="{24BE1DBF-8C93-4655-B42F-D8B3BEAE4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917" y="81740"/>
            <a:ext cx="1138695" cy="1354424"/>
          </a:xfrm>
          <a:prstGeom prst="rect">
            <a:avLst/>
          </a:prstGeom>
        </p:spPr>
      </p:pic>
    </p:spTree>
    <p:extLst>
      <p:ext uri="{BB962C8B-B14F-4D97-AF65-F5344CB8AC3E}">
        <p14:creationId xmlns:p14="http://schemas.microsoft.com/office/powerpoint/2010/main" val="3257772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OBSERVATIONS:</a:t>
            </a:r>
            <a:br>
              <a:rPr lang="en-GB" dirty="0"/>
            </a:br>
            <a:r>
              <a:rPr lang="en-GB" dirty="0"/>
              <a:t>TRIP GENERATION COMPARISONS (PEOPLE)</a:t>
            </a:r>
            <a:endParaRPr lang="en-US" dirty="0"/>
          </a:p>
        </p:txBody>
      </p:sp>
      <p:sp>
        <p:nvSpPr>
          <p:cNvPr id="3" name="Content Placeholder 2"/>
          <p:cNvSpPr>
            <a:spLocks noGrp="1"/>
          </p:cNvSpPr>
          <p:nvPr>
            <p:ph idx="1"/>
          </p:nvPr>
        </p:nvSpPr>
        <p:spPr>
          <a:xfrm>
            <a:off x="680320" y="2336872"/>
            <a:ext cx="9613861" cy="4021397"/>
          </a:xfrm>
        </p:spPr>
        <p:txBody>
          <a:bodyPr>
            <a:normAutofit fontScale="92500"/>
          </a:bodyPr>
          <a:lstStyle/>
          <a:p>
            <a:r>
              <a:rPr lang="en-GB" sz="2800" dirty="0"/>
              <a:t>Unlike the Total Vehicles comparison, the Total People comparison did not show a consistent decrease over time for 0700-1900 across the sub-categories. However, on average the decrease was 5.9%.</a:t>
            </a:r>
          </a:p>
          <a:p>
            <a:r>
              <a:rPr lang="en-GB" sz="2800" dirty="0"/>
              <a:t>In the 2000-2010 grouping the overall (in + out) peak hour was 0800-0900 for 3 of the 5 sub-categories (0.847 trips average). Note two sub-categories had insufficient multi-modal surveys for this part of the analysis.</a:t>
            </a:r>
          </a:p>
          <a:p>
            <a:r>
              <a:rPr lang="en-GB" sz="2800" dirty="0"/>
              <a:t>In the 2011-2021 grouping the peak hour was 0800-0900 for all 5 sub-categories (0.822 trips average – decrease of 3.0%).</a:t>
            </a:r>
          </a:p>
        </p:txBody>
      </p:sp>
      <p:pic>
        <p:nvPicPr>
          <p:cNvPr id="4" name="Picture 3">
            <a:extLst>
              <a:ext uri="{FF2B5EF4-FFF2-40B4-BE49-F238E27FC236}">
                <a16:creationId xmlns:a16="http://schemas.microsoft.com/office/drawing/2014/main" id="{24BE1DBF-8C93-4655-B42F-D8B3BEAE4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917" y="81740"/>
            <a:ext cx="1138695" cy="1354424"/>
          </a:xfrm>
          <a:prstGeom prst="rect">
            <a:avLst/>
          </a:prstGeom>
        </p:spPr>
      </p:pic>
    </p:spTree>
    <p:extLst>
      <p:ext uri="{BB962C8B-B14F-4D97-AF65-F5344CB8AC3E}">
        <p14:creationId xmlns:p14="http://schemas.microsoft.com/office/powerpoint/2010/main" val="4042836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12408-6F96-C958-45AD-3E050BCA1B2D}"/>
              </a:ext>
            </a:extLst>
          </p:cNvPr>
          <p:cNvSpPr>
            <a:spLocks noGrp="1"/>
          </p:cNvSpPr>
          <p:nvPr>
            <p:ph type="title"/>
          </p:nvPr>
        </p:nvSpPr>
        <p:spPr/>
        <p:txBody>
          <a:bodyPr/>
          <a:lstStyle/>
          <a:p>
            <a:r>
              <a:rPr lang="en-GB" dirty="0"/>
              <a:t>EXAMPLE OF TOTAL PEOPLE CALCULATION:</a:t>
            </a:r>
            <a:br>
              <a:rPr lang="en-GB" dirty="0"/>
            </a:br>
            <a:r>
              <a:rPr lang="en-GB" dirty="0"/>
              <a:t>03/A (HOUSES PRIVATELY OWNED)</a:t>
            </a:r>
          </a:p>
        </p:txBody>
      </p:sp>
      <p:pic>
        <p:nvPicPr>
          <p:cNvPr id="4" name="Picture 3">
            <a:extLst>
              <a:ext uri="{FF2B5EF4-FFF2-40B4-BE49-F238E27FC236}">
                <a16:creationId xmlns:a16="http://schemas.microsoft.com/office/drawing/2014/main" id="{CB87B9F5-0877-4C2C-7FE5-5713CAF39CC2}"/>
              </a:ext>
            </a:extLst>
          </p:cNvPr>
          <p:cNvPicPr>
            <a:picLocks noChangeAspect="1"/>
          </p:cNvPicPr>
          <p:nvPr/>
        </p:nvPicPr>
        <p:blipFill>
          <a:blip r:embed="rId3"/>
          <a:stretch>
            <a:fillRect/>
          </a:stretch>
        </p:blipFill>
        <p:spPr>
          <a:xfrm>
            <a:off x="10944702" y="73465"/>
            <a:ext cx="1133954" cy="1359526"/>
          </a:xfrm>
          <a:prstGeom prst="rect">
            <a:avLst/>
          </a:prstGeom>
        </p:spPr>
      </p:pic>
      <p:pic>
        <p:nvPicPr>
          <p:cNvPr id="5" name="Picture 4">
            <a:extLst>
              <a:ext uri="{FF2B5EF4-FFF2-40B4-BE49-F238E27FC236}">
                <a16:creationId xmlns:a16="http://schemas.microsoft.com/office/drawing/2014/main" id="{E5673C8F-ADC2-7488-9734-E7D72F7053AD}"/>
              </a:ext>
            </a:extLst>
          </p:cNvPr>
          <p:cNvPicPr>
            <a:picLocks noChangeAspect="1"/>
          </p:cNvPicPr>
          <p:nvPr/>
        </p:nvPicPr>
        <p:blipFill>
          <a:blip r:embed="rId4"/>
          <a:stretch>
            <a:fillRect/>
          </a:stretch>
        </p:blipFill>
        <p:spPr>
          <a:xfrm>
            <a:off x="1253677" y="2052084"/>
            <a:ext cx="7975798" cy="4722072"/>
          </a:xfrm>
          <a:prstGeom prst="rect">
            <a:avLst/>
          </a:prstGeom>
        </p:spPr>
      </p:pic>
    </p:spTree>
    <p:extLst>
      <p:ext uri="{BB962C8B-B14F-4D97-AF65-F5344CB8AC3E}">
        <p14:creationId xmlns:p14="http://schemas.microsoft.com/office/powerpoint/2010/main" val="459005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OBSERVATIONS:</a:t>
            </a:r>
            <a:br>
              <a:rPr lang="en-GB" dirty="0"/>
            </a:br>
            <a:r>
              <a:rPr lang="en-GB" dirty="0"/>
              <a:t>MODE SPLIT COMPARISONS</a:t>
            </a:r>
            <a:endParaRPr lang="en-US" dirty="0"/>
          </a:p>
        </p:txBody>
      </p:sp>
      <p:sp>
        <p:nvSpPr>
          <p:cNvPr id="3" name="Content Placeholder 2"/>
          <p:cNvSpPr>
            <a:spLocks noGrp="1"/>
          </p:cNvSpPr>
          <p:nvPr>
            <p:ph idx="1"/>
          </p:nvPr>
        </p:nvSpPr>
        <p:spPr>
          <a:xfrm>
            <a:off x="680320" y="2336872"/>
            <a:ext cx="9613861" cy="4021397"/>
          </a:xfrm>
        </p:spPr>
        <p:txBody>
          <a:bodyPr>
            <a:normAutofit/>
          </a:bodyPr>
          <a:lstStyle/>
          <a:p>
            <a:r>
              <a:rPr lang="en-GB" sz="2800" dirty="0"/>
              <a:t>Highest Vehicle Occupants mode split (0700-1900 in + out) was 03/A (Houses Privately Owned), with 79.5% during 2000-2010 and 81.9% during 2011-2021.</a:t>
            </a:r>
          </a:p>
          <a:p>
            <a:r>
              <a:rPr lang="en-GB" sz="2800" dirty="0"/>
              <a:t>Highest Pedestrians mode split (0700-1900 in + out) was 03/D (Affordable/Local Authority Flats), with 46.6% during 2000-2010 and 36.4% during 2011-2021 (much higher than any of the other Residential sub-categories).</a:t>
            </a:r>
          </a:p>
        </p:txBody>
      </p:sp>
      <p:pic>
        <p:nvPicPr>
          <p:cNvPr id="4" name="Picture 3">
            <a:extLst>
              <a:ext uri="{FF2B5EF4-FFF2-40B4-BE49-F238E27FC236}">
                <a16:creationId xmlns:a16="http://schemas.microsoft.com/office/drawing/2014/main" id="{24BE1DBF-8C93-4655-B42F-D8B3BEAE4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917" y="81740"/>
            <a:ext cx="1138695" cy="1354424"/>
          </a:xfrm>
          <a:prstGeom prst="rect">
            <a:avLst/>
          </a:prstGeom>
        </p:spPr>
      </p:pic>
    </p:spTree>
    <p:extLst>
      <p:ext uri="{BB962C8B-B14F-4D97-AF65-F5344CB8AC3E}">
        <p14:creationId xmlns:p14="http://schemas.microsoft.com/office/powerpoint/2010/main" val="106081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RESIDENTIAL TRIP RATE VARIATION</a:t>
            </a:r>
            <a:endParaRPr lang="en-US" dirty="0"/>
          </a:p>
        </p:txBody>
      </p:sp>
      <p:sp>
        <p:nvSpPr>
          <p:cNvPr id="3" name="Content Placeholder 2"/>
          <p:cNvSpPr>
            <a:spLocks noGrp="1"/>
          </p:cNvSpPr>
          <p:nvPr>
            <p:ph idx="1"/>
          </p:nvPr>
        </p:nvSpPr>
        <p:spPr>
          <a:xfrm>
            <a:off x="680321" y="2336873"/>
            <a:ext cx="9101632" cy="3638626"/>
          </a:xfrm>
        </p:spPr>
        <p:txBody>
          <a:bodyPr>
            <a:normAutofit/>
          </a:bodyPr>
          <a:lstStyle/>
          <a:p>
            <a:r>
              <a:rPr lang="en-GB" sz="2800" dirty="0"/>
              <a:t>Residential TRICS land uses have the highest number of annual trip rate calculations undertaken.</a:t>
            </a:r>
          </a:p>
          <a:p>
            <a:r>
              <a:rPr lang="en-GB" sz="2800" dirty="0"/>
              <a:t>Each sub-category is based on thresholds of flats to houses and privately owned to non-privately owned dwellings.</a:t>
            </a:r>
          </a:p>
          <a:p>
            <a:r>
              <a:rPr lang="en-GB" sz="2800" dirty="0"/>
              <a:t>This technical analysis looks at trip rate variation between Residential sub-categories.</a:t>
            </a:r>
          </a:p>
          <a:p>
            <a:endParaRPr lang="en-GB" dirty="0"/>
          </a:p>
        </p:txBody>
      </p:sp>
      <p:pic>
        <p:nvPicPr>
          <p:cNvPr id="4" name="Picture 3">
            <a:extLst>
              <a:ext uri="{FF2B5EF4-FFF2-40B4-BE49-F238E27FC236}">
                <a16:creationId xmlns:a16="http://schemas.microsoft.com/office/drawing/2014/main" id="{24BE1DBF-8C93-4655-B42F-D8B3BEAE4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917" y="81740"/>
            <a:ext cx="1138695" cy="1354424"/>
          </a:xfrm>
          <a:prstGeom prst="rect">
            <a:avLst/>
          </a:prstGeom>
        </p:spPr>
      </p:pic>
    </p:spTree>
    <p:extLst>
      <p:ext uri="{BB962C8B-B14F-4D97-AF65-F5344CB8AC3E}">
        <p14:creationId xmlns:p14="http://schemas.microsoft.com/office/powerpoint/2010/main" val="17188127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OBSERVATIONS:</a:t>
            </a:r>
            <a:br>
              <a:rPr lang="en-GB" dirty="0"/>
            </a:br>
            <a:r>
              <a:rPr lang="en-GB" dirty="0"/>
              <a:t>MODE SPLIT COMPARISONS</a:t>
            </a:r>
            <a:endParaRPr lang="en-US" dirty="0"/>
          </a:p>
        </p:txBody>
      </p:sp>
      <p:sp>
        <p:nvSpPr>
          <p:cNvPr id="3" name="Content Placeholder 2"/>
          <p:cNvSpPr>
            <a:spLocks noGrp="1"/>
          </p:cNvSpPr>
          <p:nvPr>
            <p:ph idx="1"/>
          </p:nvPr>
        </p:nvSpPr>
        <p:spPr>
          <a:xfrm>
            <a:off x="680320" y="2336872"/>
            <a:ext cx="9613861" cy="4021397"/>
          </a:xfrm>
        </p:spPr>
        <p:txBody>
          <a:bodyPr>
            <a:normAutofit/>
          </a:bodyPr>
          <a:lstStyle/>
          <a:p>
            <a:r>
              <a:rPr lang="en-GB" sz="2800" dirty="0"/>
              <a:t>Highest Cyclist mode split (0700-1900 in + out) was 03/M (Mixed Private/Affordable Housing), with 4.0% during 2000-2010 and 2.0% during 2011-2021. The highest sub-category for the 2011-2021 period was 03/C (Flats Privately Owned), although across the overall 2000-2021 period the 03/M sub-category had the highest Cyclist percentage.</a:t>
            </a:r>
          </a:p>
        </p:txBody>
      </p:sp>
      <p:pic>
        <p:nvPicPr>
          <p:cNvPr id="4" name="Picture 3">
            <a:extLst>
              <a:ext uri="{FF2B5EF4-FFF2-40B4-BE49-F238E27FC236}">
                <a16:creationId xmlns:a16="http://schemas.microsoft.com/office/drawing/2014/main" id="{24BE1DBF-8C93-4655-B42F-D8B3BEAE4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917" y="81740"/>
            <a:ext cx="1138695" cy="1354424"/>
          </a:xfrm>
          <a:prstGeom prst="rect">
            <a:avLst/>
          </a:prstGeom>
        </p:spPr>
      </p:pic>
    </p:spTree>
    <p:extLst>
      <p:ext uri="{BB962C8B-B14F-4D97-AF65-F5344CB8AC3E}">
        <p14:creationId xmlns:p14="http://schemas.microsoft.com/office/powerpoint/2010/main" val="1251877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OBSERVATIONS:</a:t>
            </a:r>
            <a:br>
              <a:rPr lang="en-GB" dirty="0"/>
            </a:br>
            <a:r>
              <a:rPr lang="en-GB" dirty="0"/>
              <a:t>MODE SPLIT COMPARISONS</a:t>
            </a:r>
            <a:endParaRPr lang="en-US" dirty="0"/>
          </a:p>
        </p:txBody>
      </p:sp>
      <p:sp>
        <p:nvSpPr>
          <p:cNvPr id="3" name="Content Placeholder 2"/>
          <p:cNvSpPr>
            <a:spLocks noGrp="1"/>
          </p:cNvSpPr>
          <p:nvPr>
            <p:ph idx="1"/>
          </p:nvPr>
        </p:nvSpPr>
        <p:spPr>
          <a:xfrm>
            <a:off x="680320" y="2336872"/>
            <a:ext cx="9613861" cy="4021397"/>
          </a:xfrm>
        </p:spPr>
        <p:txBody>
          <a:bodyPr>
            <a:normAutofit/>
          </a:bodyPr>
          <a:lstStyle/>
          <a:p>
            <a:r>
              <a:rPr lang="en-GB" sz="2800" dirty="0"/>
              <a:t>Highest Public Transport Users mode split (0700-1900 in + out) was 03/C (Flats Privately Owned), with 21.8% during 2000-2010 and 23.1% during 2011-2021.</a:t>
            </a:r>
          </a:p>
          <a:p>
            <a:r>
              <a:rPr lang="en-GB" sz="2800" dirty="0"/>
              <a:t>Mode shifts from 2000-2010 to 2011-2021 did not provide adequate consistency to highlight any specific observations, with figures fluctuating greatly (possibly due to low survey samples for some sub-categories). Pointing out any features from this may be misleading.</a:t>
            </a:r>
          </a:p>
          <a:p>
            <a:endParaRPr lang="en-GB" sz="2800" dirty="0"/>
          </a:p>
        </p:txBody>
      </p:sp>
      <p:pic>
        <p:nvPicPr>
          <p:cNvPr id="4" name="Picture 3">
            <a:extLst>
              <a:ext uri="{FF2B5EF4-FFF2-40B4-BE49-F238E27FC236}">
                <a16:creationId xmlns:a16="http://schemas.microsoft.com/office/drawing/2014/main" id="{24BE1DBF-8C93-4655-B42F-D8B3BEAE4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917" y="81740"/>
            <a:ext cx="1138695" cy="1354424"/>
          </a:xfrm>
          <a:prstGeom prst="rect">
            <a:avLst/>
          </a:prstGeom>
        </p:spPr>
      </p:pic>
    </p:spTree>
    <p:extLst>
      <p:ext uri="{BB962C8B-B14F-4D97-AF65-F5344CB8AC3E}">
        <p14:creationId xmlns:p14="http://schemas.microsoft.com/office/powerpoint/2010/main" val="37544454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7AC47-6412-471E-DCAD-12EA44641CF4}"/>
              </a:ext>
            </a:extLst>
          </p:cNvPr>
          <p:cNvSpPr>
            <a:spLocks noGrp="1"/>
          </p:cNvSpPr>
          <p:nvPr>
            <p:ph type="title"/>
          </p:nvPr>
        </p:nvSpPr>
        <p:spPr/>
        <p:txBody>
          <a:bodyPr/>
          <a:lstStyle/>
          <a:p>
            <a:r>
              <a:rPr lang="en-GB" dirty="0"/>
              <a:t>EXAMPLE OF MODE SPLITS:</a:t>
            </a:r>
            <a:br>
              <a:rPr lang="en-GB" dirty="0"/>
            </a:br>
            <a:r>
              <a:rPr lang="en-GB" dirty="0"/>
              <a:t>03/A (HOUSES PRIVATELY OWNED)</a:t>
            </a:r>
          </a:p>
        </p:txBody>
      </p:sp>
      <p:pic>
        <p:nvPicPr>
          <p:cNvPr id="4" name="Picture 3">
            <a:extLst>
              <a:ext uri="{FF2B5EF4-FFF2-40B4-BE49-F238E27FC236}">
                <a16:creationId xmlns:a16="http://schemas.microsoft.com/office/drawing/2014/main" id="{546B7197-7F49-8C63-74AB-0387A79B1390}"/>
              </a:ext>
            </a:extLst>
          </p:cNvPr>
          <p:cNvPicPr>
            <a:picLocks noChangeAspect="1"/>
          </p:cNvPicPr>
          <p:nvPr/>
        </p:nvPicPr>
        <p:blipFill>
          <a:blip r:embed="rId3"/>
          <a:stretch>
            <a:fillRect/>
          </a:stretch>
        </p:blipFill>
        <p:spPr>
          <a:xfrm>
            <a:off x="10944702" y="73465"/>
            <a:ext cx="1133954" cy="1359526"/>
          </a:xfrm>
          <a:prstGeom prst="rect">
            <a:avLst/>
          </a:prstGeom>
        </p:spPr>
      </p:pic>
      <p:pic>
        <p:nvPicPr>
          <p:cNvPr id="6" name="Picture 5">
            <a:extLst>
              <a:ext uri="{FF2B5EF4-FFF2-40B4-BE49-F238E27FC236}">
                <a16:creationId xmlns:a16="http://schemas.microsoft.com/office/drawing/2014/main" id="{16F6CB1A-2A92-83EA-C0C9-8F8549C751A8}"/>
              </a:ext>
            </a:extLst>
          </p:cNvPr>
          <p:cNvPicPr>
            <a:picLocks noChangeAspect="1"/>
          </p:cNvPicPr>
          <p:nvPr/>
        </p:nvPicPr>
        <p:blipFill>
          <a:blip r:embed="rId4"/>
          <a:stretch>
            <a:fillRect/>
          </a:stretch>
        </p:blipFill>
        <p:spPr>
          <a:xfrm>
            <a:off x="153872" y="2339163"/>
            <a:ext cx="11845641" cy="4350446"/>
          </a:xfrm>
          <a:prstGeom prst="rect">
            <a:avLst/>
          </a:prstGeom>
        </p:spPr>
      </p:pic>
    </p:spTree>
    <p:extLst>
      <p:ext uri="{BB962C8B-B14F-4D97-AF65-F5344CB8AC3E}">
        <p14:creationId xmlns:p14="http://schemas.microsoft.com/office/powerpoint/2010/main" val="1780781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RESIDENTIAL DEFINITIONS: OWNERSHIP</a:t>
            </a:r>
            <a:endParaRPr lang="en-US" dirty="0"/>
          </a:p>
        </p:txBody>
      </p:sp>
      <p:sp>
        <p:nvSpPr>
          <p:cNvPr id="3" name="Content Placeholder 2"/>
          <p:cNvSpPr>
            <a:spLocks noGrp="1"/>
          </p:cNvSpPr>
          <p:nvPr>
            <p:ph idx="1"/>
          </p:nvPr>
        </p:nvSpPr>
        <p:spPr>
          <a:xfrm>
            <a:off x="680320" y="2336872"/>
            <a:ext cx="9952237" cy="4095825"/>
          </a:xfrm>
        </p:spPr>
        <p:txBody>
          <a:bodyPr>
            <a:normAutofit lnSpcReduction="10000"/>
          </a:bodyPr>
          <a:lstStyle/>
          <a:p>
            <a:r>
              <a:rPr lang="en-GB" sz="2800" dirty="0"/>
              <a:t>Residential TRICS sites allocated to sub-categories based on 75% thresholds.</a:t>
            </a:r>
          </a:p>
          <a:p>
            <a:r>
              <a:rPr lang="en-GB" sz="2800" dirty="0"/>
              <a:t>75% privately owned dwellings puts sites into a Privately Owned sub-category.</a:t>
            </a:r>
          </a:p>
          <a:p>
            <a:r>
              <a:rPr lang="en-GB" sz="2800" dirty="0"/>
              <a:t>TRICS defines a privately owned dwelling as one where a resident has any degree of equity (including shared ownership), or where a dwelling is owned and privately rented at market rates.</a:t>
            </a:r>
          </a:p>
          <a:p>
            <a:r>
              <a:rPr lang="en-GB" sz="2800" dirty="0"/>
              <a:t>Non-private dwellings are Housing Association rented or social (local authority) rented. </a:t>
            </a:r>
          </a:p>
          <a:p>
            <a:endParaRPr lang="en-GB" dirty="0"/>
          </a:p>
        </p:txBody>
      </p:sp>
      <p:pic>
        <p:nvPicPr>
          <p:cNvPr id="4" name="Picture 3">
            <a:extLst>
              <a:ext uri="{FF2B5EF4-FFF2-40B4-BE49-F238E27FC236}">
                <a16:creationId xmlns:a16="http://schemas.microsoft.com/office/drawing/2014/main" id="{24BE1DBF-8C93-4655-B42F-D8B3BEAE4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917" y="81740"/>
            <a:ext cx="1138695" cy="1354424"/>
          </a:xfrm>
          <a:prstGeom prst="rect">
            <a:avLst/>
          </a:prstGeom>
        </p:spPr>
      </p:pic>
    </p:spTree>
    <p:extLst>
      <p:ext uri="{BB962C8B-B14F-4D97-AF65-F5344CB8AC3E}">
        <p14:creationId xmlns:p14="http://schemas.microsoft.com/office/powerpoint/2010/main" val="3652526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RESIDENTIAL DEFINITIONS: HOUSING TYPES</a:t>
            </a:r>
            <a:endParaRPr lang="en-US" dirty="0"/>
          </a:p>
        </p:txBody>
      </p:sp>
      <p:sp>
        <p:nvSpPr>
          <p:cNvPr id="3" name="Content Placeholder 2"/>
          <p:cNvSpPr>
            <a:spLocks noGrp="1"/>
          </p:cNvSpPr>
          <p:nvPr>
            <p:ph idx="1"/>
          </p:nvPr>
        </p:nvSpPr>
        <p:spPr>
          <a:xfrm>
            <a:off x="680321" y="2336873"/>
            <a:ext cx="9101632" cy="3638626"/>
          </a:xfrm>
        </p:spPr>
        <p:txBody>
          <a:bodyPr>
            <a:normAutofit/>
          </a:bodyPr>
          <a:lstStyle/>
          <a:p>
            <a:r>
              <a:rPr lang="en-GB" sz="2800" dirty="0"/>
              <a:t>Residential TRICS sites allocated to sub-categories based on 75% thresholds.</a:t>
            </a:r>
          </a:p>
          <a:p>
            <a:r>
              <a:rPr lang="en-GB" sz="2800" dirty="0"/>
              <a:t>75% dwellings being houses puts sites into a Houses sub-category.</a:t>
            </a:r>
          </a:p>
          <a:p>
            <a:r>
              <a:rPr lang="en-GB" sz="2800" dirty="0"/>
              <a:t>For this threshold houses will include bungalows and flats will include houses split between two or more floors.</a:t>
            </a:r>
            <a:endParaRPr lang="en-GB" dirty="0"/>
          </a:p>
        </p:txBody>
      </p:sp>
      <p:pic>
        <p:nvPicPr>
          <p:cNvPr id="4" name="Picture 3">
            <a:extLst>
              <a:ext uri="{FF2B5EF4-FFF2-40B4-BE49-F238E27FC236}">
                <a16:creationId xmlns:a16="http://schemas.microsoft.com/office/drawing/2014/main" id="{24BE1DBF-8C93-4655-B42F-D8B3BEAE4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917" y="81740"/>
            <a:ext cx="1138695" cy="1354424"/>
          </a:xfrm>
          <a:prstGeom prst="rect">
            <a:avLst/>
          </a:prstGeom>
        </p:spPr>
      </p:pic>
    </p:spTree>
    <p:extLst>
      <p:ext uri="{BB962C8B-B14F-4D97-AF65-F5344CB8AC3E}">
        <p14:creationId xmlns:p14="http://schemas.microsoft.com/office/powerpoint/2010/main" val="1815030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SUB-CATEGORIES INCLUDED IN THIS ANALYSIS</a:t>
            </a:r>
            <a:endParaRPr lang="en-US" dirty="0"/>
          </a:p>
        </p:txBody>
      </p:sp>
      <p:sp>
        <p:nvSpPr>
          <p:cNvPr id="3" name="Content Placeholder 2"/>
          <p:cNvSpPr>
            <a:spLocks noGrp="1"/>
          </p:cNvSpPr>
          <p:nvPr>
            <p:ph idx="1"/>
          </p:nvPr>
        </p:nvSpPr>
        <p:spPr>
          <a:xfrm>
            <a:off x="680321" y="2336873"/>
            <a:ext cx="5784274" cy="3638626"/>
          </a:xfrm>
        </p:spPr>
        <p:txBody>
          <a:bodyPr>
            <a:normAutofit lnSpcReduction="10000"/>
          </a:bodyPr>
          <a:lstStyle/>
          <a:p>
            <a:r>
              <a:rPr lang="en-GB" sz="2800" dirty="0"/>
              <a:t>03/A (Houses Privately Owned)</a:t>
            </a:r>
          </a:p>
          <a:p>
            <a:r>
              <a:rPr lang="en-GB" sz="2800" dirty="0"/>
              <a:t>03/B (Houses for Rent)</a:t>
            </a:r>
          </a:p>
          <a:p>
            <a:r>
              <a:rPr lang="en-GB" sz="2800" dirty="0"/>
              <a:t>03/C (Flats Privately Owned)</a:t>
            </a:r>
          </a:p>
          <a:p>
            <a:r>
              <a:rPr lang="en-GB" sz="2800" dirty="0"/>
              <a:t>03/D (Flats for Rent)</a:t>
            </a:r>
          </a:p>
          <a:p>
            <a:r>
              <a:rPr lang="en-GB" sz="2800" dirty="0"/>
              <a:t>03/K (Mixed Private Housing)</a:t>
            </a:r>
          </a:p>
          <a:p>
            <a:r>
              <a:rPr lang="en-GB" sz="2800" dirty="0"/>
              <a:t>03/L (Mixed Affordable Housing)</a:t>
            </a:r>
          </a:p>
          <a:p>
            <a:r>
              <a:rPr lang="en-GB" sz="2800" dirty="0"/>
              <a:t>03/M (Mixed Private/Affordable Housing)</a:t>
            </a:r>
            <a:endParaRPr lang="en-GB" dirty="0"/>
          </a:p>
        </p:txBody>
      </p:sp>
      <p:pic>
        <p:nvPicPr>
          <p:cNvPr id="4" name="Picture 3">
            <a:extLst>
              <a:ext uri="{FF2B5EF4-FFF2-40B4-BE49-F238E27FC236}">
                <a16:creationId xmlns:a16="http://schemas.microsoft.com/office/drawing/2014/main" id="{24BE1DBF-8C93-4655-B42F-D8B3BEAE4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917" y="81740"/>
            <a:ext cx="1138695" cy="1354424"/>
          </a:xfrm>
          <a:prstGeom prst="rect">
            <a:avLst/>
          </a:prstGeom>
        </p:spPr>
      </p:pic>
      <p:pic>
        <p:nvPicPr>
          <p:cNvPr id="6" name="Picture 5">
            <a:extLst>
              <a:ext uri="{FF2B5EF4-FFF2-40B4-BE49-F238E27FC236}">
                <a16:creationId xmlns:a16="http://schemas.microsoft.com/office/drawing/2014/main" id="{FF4395A6-62C3-EA91-C3C8-677F27E6D62E}"/>
              </a:ext>
            </a:extLst>
          </p:cNvPr>
          <p:cNvPicPr>
            <a:picLocks noChangeAspect="1"/>
          </p:cNvPicPr>
          <p:nvPr/>
        </p:nvPicPr>
        <p:blipFill>
          <a:blip r:embed="rId4"/>
          <a:stretch>
            <a:fillRect/>
          </a:stretch>
        </p:blipFill>
        <p:spPr>
          <a:xfrm>
            <a:off x="6464595" y="2413590"/>
            <a:ext cx="3999012" cy="3476849"/>
          </a:xfrm>
          <a:prstGeom prst="rect">
            <a:avLst/>
          </a:prstGeom>
        </p:spPr>
      </p:pic>
    </p:spTree>
    <p:extLst>
      <p:ext uri="{BB962C8B-B14F-4D97-AF65-F5344CB8AC3E}">
        <p14:creationId xmlns:p14="http://schemas.microsoft.com/office/powerpoint/2010/main" val="1620837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METHOD OF ANALYSIS: SELECTION CRITERIA</a:t>
            </a:r>
            <a:endParaRPr lang="en-US" dirty="0"/>
          </a:p>
        </p:txBody>
      </p:sp>
      <p:sp>
        <p:nvSpPr>
          <p:cNvPr id="3" name="Content Placeholder 2"/>
          <p:cNvSpPr>
            <a:spLocks noGrp="1"/>
          </p:cNvSpPr>
          <p:nvPr>
            <p:ph idx="1"/>
          </p:nvPr>
        </p:nvSpPr>
        <p:spPr>
          <a:xfrm>
            <a:off x="680320" y="2336872"/>
            <a:ext cx="9613861" cy="4021397"/>
          </a:xfrm>
        </p:spPr>
        <p:txBody>
          <a:bodyPr>
            <a:normAutofit lnSpcReduction="10000"/>
          </a:bodyPr>
          <a:lstStyle/>
          <a:p>
            <a:r>
              <a:rPr lang="en-GB" sz="2800" dirty="0"/>
              <a:t>All included surveys undertaken no later than 01/01/2000.</a:t>
            </a:r>
          </a:p>
          <a:p>
            <a:r>
              <a:rPr lang="en-GB" sz="2800" dirty="0"/>
              <a:t>Analyses split between surveys during 2000-2010 and 2011-2021.</a:t>
            </a:r>
          </a:p>
          <a:p>
            <a:r>
              <a:rPr lang="en-GB" sz="2800" dirty="0"/>
              <a:t>All surveys to be Monday-Friday.</a:t>
            </a:r>
          </a:p>
          <a:p>
            <a:r>
              <a:rPr lang="en-GB" sz="2800" dirty="0"/>
              <a:t>Separate analyses for Total Vehicles &amp; Total People.</a:t>
            </a:r>
          </a:p>
          <a:p>
            <a:r>
              <a:rPr lang="en-GB" sz="2800" dirty="0"/>
              <a:t>Grouping of Suburban Area, Edge of Town &amp; Neighbourhood Centre (excluding villages) TRICS Main Location types.</a:t>
            </a:r>
            <a:endParaRPr lang="en-GB" dirty="0"/>
          </a:p>
        </p:txBody>
      </p:sp>
      <p:pic>
        <p:nvPicPr>
          <p:cNvPr id="4" name="Picture 3">
            <a:extLst>
              <a:ext uri="{FF2B5EF4-FFF2-40B4-BE49-F238E27FC236}">
                <a16:creationId xmlns:a16="http://schemas.microsoft.com/office/drawing/2014/main" id="{24BE1DBF-8C93-4655-B42F-D8B3BEAE4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917" y="81740"/>
            <a:ext cx="1138695" cy="1354424"/>
          </a:xfrm>
          <a:prstGeom prst="rect">
            <a:avLst/>
          </a:prstGeom>
        </p:spPr>
      </p:pic>
    </p:spTree>
    <p:extLst>
      <p:ext uri="{BB962C8B-B14F-4D97-AF65-F5344CB8AC3E}">
        <p14:creationId xmlns:p14="http://schemas.microsoft.com/office/powerpoint/2010/main" val="2488123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SURVEY SAMPLES</a:t>
            </a:r>
            <a:endParaRPr lang="en-US" dirty="0"/>
          </a:p>
        </p:txBody>
      </p:sp>
      <p:pic>
        <p:nvPicPr>
          <p:cNvPr id="4" name="Picture 3">
            <a:extLst>
              <a:ext uri="{FF2B5EF4-FFF2-40B4-BE49-F238E27FC236}">
                <a16:creationId xmlns:a16="http://schemas.microsoft.com/office/drawing/2014/main" id="{24BE1DBF-8C93-4655-B42F-D8B3BEAE4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917" y="81740"/>
            <a:ext cx="1138695" cy="1354424"/>
          </a:xfrm>
          <a:prstGeom prst="rect">
            <a:avLst/>
          </a:prstGeom>
        </p:spPr>
      </p:pic>
      <p:pic>
        <p:nvPicPr>
          <p:cNvPr id="6" name="Picture 5">
            <a:extLst>
              <a:ext uri="{FF2B5EF4-FFF2-40B4-BE49-F238E27FC236}">
                <a16:creationId xmlns:a16="http://schemas.microsoft.com/office/drawing/2014/main" id="{82BDC0AE-CBDF-2939-F44D-403976DF034D}"/>
              </a:ext>
            </a:extLst>
          </p:cNvPr>
          <p:cNvPicPr>
            <a:picLocks noChangeAspect="1"/>
          </p:cNvPicPr>
          <p:nvPr/>
        </p:nvPicPr>
        <p:blipFill>
          <a:blip r:embed="rId4"/>
          <a:stretch>
            <a:fillRect/>
          </a:stretch>
        </p:blipFill>
        <p:spPr>
          <a:xfrm>
            <a:off x="363301" y="2310340"/>
            <a:ext cx="9721697" cy="4164888"/>
          </a:xfrm>
          <a:prstGeom prst="rect">
            <a:avLst/>
          </a:prstGeom>
        </p:spPr>
      </p:pic>
    </p:spTree>
    <p:extLst>
      <p:ext uri="{BB962C8B-B14F-4D97-AF65-F5344CB8AC3E}">
        <p14:creationId xmlns:p14="http://schemas.microsoft.com/office/powerpoint/2010/main" val="725792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METHOD OF ANALYSIS: CALCULATIONS</a:t>
            </a:r>
            <a:endParaRPr lang="en-US" dirty="0"/>
          </a:p>
        </p:txBody>
      </p:sp>
      <p:sp>
        <p:nvSpPr>
          <p:cNvPr id="3" name="Content Placeholder 2"/>
          <p:cNvSpPr>
            <a:spLocks noGrp="1"/>
          </p:cNvSpPr>
          <p:nvPr>
            <p:ph idx="1"/>
          </p:nvPr>
        </p:nvSpPr>
        <p:spPr>
          <a:xfrm>
            <a:off x="680320" y="2336872"/>
            <a:ext cx="9613861" cy="4021397"/>
          </a:xfrm>
        </p:spPr>
        <p:txBody>
          <a:bodyPr>
            <a:normAutofit/>
          </a:bodyPr>
          <a:lstStyle/>
          <a:p>
            <a:r>
              <a:rPr lang="en-GB" sz="2800" dirty="0"/>
              <a:t>Calculations undertaking per 1 Dwelling.</a:t>
            </a:r>
          </a:p>
          <a:p>
            <a:r>
              <a:rPr lang="en-GB" sz="2800" dirty="0"/>
              <a:t>First calculation for Total Vehicles.</a:t>
            </a:r>
          </a:p>
          <a:p>
            <a:r>
              <a:rPr lang="en-GB" sz="2800" dirty="0"/>
              <a:t>Second calculation for Total People.</a:t>
            </a:r>
          </a:p>
          <a:p>
            <a:r>
              <a:rPr lang="en-GB" sz="2800" dirty="0"/>
              <a:t>Inbound and outbound trip rates to be displayed separately for 0700-1000, 1600-1900 and 0700-1900 periods.</a:t>
            </a:r>
          </a:p>
          <a:p>
            <a:r>
              <a:rPr lang="en-GB" sz="2800" dirty="0"/>
              <a:t>Trip rates also to be displayed for peak (two-way) hour for each calculation undertaken.</a:t>
            </a:r>
            <a:endParaRPr lang="en-GB" dirty="0"/>
          </a:p>
        </p:txBody>
      </p:sp>
      <p:pic>
        <p:nvPicPr>
          <p:cNvPr id="4" name="Picture 3">
            <a:extLst>
              <a:ext uri="{FF2B5EF4-FFF2-40B4-BE49-F238E27FC236}">
                <a16:creationId xmlns:a16="http://schemas.microsoft.com/office/drawing/2014/main" id="{24BE1DBF-8C93-4655-B42F-D8B3BEAE4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917" y="81740"/>
            <a:ext cx="1138695" cy="1354424"/>
          </a:xfrm>
          <a:prstGeom prst="rect">
            <a:avLst/>
          </a:prstGeom>
        </p:spPr>
      </p:pic>
    </p:spTree>
    <p:extLst>
      <p:ext uri="{BB962C8B-B14F-4D97-AF65-F5344CB8AC3E}">
        <p14:creationId xmlns:p14="http://schemas.microsoft.com/office/powerpoint/2010/main" val="2347123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COMPARATIVE RESULTS: TOTAL VEHICLES</a:t>
            </a:r>
            <a:endParaRPr lang="en-US" dirty="0"/>
          </a:p>
        </p:txBody>
      </p:sp>
      <p:pic>
        <p:nvPicPr>
          <p:cNvPr id="4" name="Picture 3">
            <a:extLst>
              <a:ext uri="{FF2B5EF4-FFF2-40B4-BE49-F238E27FC236}">
                <a16:creationId xmlns:a16="http://schemas.microsoft.com/office/drawing/2014/main" id="{24BE1DBF-8C93-4655-B42F-D8B3BEAE4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917" y="81740"/>
            <a:ext cx="1138695" cy="1354424"/>
          </a:xfrm>
          <a:prstGeom prst="rect">
            <a:avLst/>
          </a:prstGeom>
        </p:spPr>
      </p:pic>
      <p:pic>
        <p:nvPicPr>
          <p:cNvPr id="8" name="Picture 7">
            <a:extLst>
              <a:ext uri="{FF2B5EF4-FFF2-40B4-BE49-F238E27FC236}">
                <a16:creationId xmlns:a16="http://schemas.microsoft.com/office/drawing/2014/main" id="{5D76A385-CA35-6469-F42B-19244F30347F}"/>
              </a:ext>
            </a:extLst>
          </p:cNvPr>
          <p:cNvPicPr>
            <a:picLocks noChangeAspect="1"/>
          </p:cNvPicPr>
          <p:nvPr/>
        </p:nvPicPr>
        <p:blipFill>
          <a:blip r:embed="rId4"/>
          <a:stretch>
            <a:fillRect/>
          </a:stretch>
        </p:blipFill>
        <p:spPr>
          <a:xfrm>
            <a:off x="945166" y="2046511"/>
            <a:ext cx="8602872" cy="4703242"/>
          </a:xfrm>
          <a:prstGeom prst="rect">
            <a:avLst/>
          </a:prstGeom>
        </p:spPr>
      </p:pic>
    </p:spTree>
    <p:extLst>
      <p:ext uri="{BB962C8B-B14F-4D97-AF65-F5344CB8AC3E}">
        <p14:creationId xmlns:p14="http://schemas.microsoft.com/office/powerpoint/2010/main" val="2330180649"/>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D2390692805034AA4ADB81C75174623" ma:contentTypeVersion="16" ma:contentTypeDescription="Create a new document." ma:contentTypeScope="" ma:versionID="ead28d4744be094844f936a473f5cb10">
  <xsd:schema xmlns:xsd="http://www.w3.org/2001/XMLSchema" xmlns:xs="http://www.w3.org/2001/XMLSchema" xmlns:p="http://schemas.microsoft.com/office/2006/metadata/properties" xmlns:ns2="6b2095e5-45cc-46a0-a5ff-7534f9b29bc9" xmlns:ns3="d0294d5e-4e3d-4b1c-9473-73456619eb66" targetNamespace="http://schemas.microsoft.com/office/2006/metadata/properties" ma:root="true" ma:fieldsID="438d7176f658b9b9c9b71172c6b79011" ns2:_="" ns3:_="">
    <xsd:import namespace="6b2095e5-45cc-46a0-a5ff-7534f9b29bc9"/>
    <xsd:import namespace="d0294d5e-4e3d-4b1c-9473-73456619eb6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2095e5-45cc-46a0-a5ff-7534f9b29bc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f7766b4-679a-457b-8a3c-3aec6dc9c4e0}" ma:internalName="TaxCatchAll" ma:showField="CatchAllData" ma:web="6b2095e5-45cc-46a0-a5ff-7534f9b29bc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0294d5e-4e3d-4b1c-9473-73456619eb6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66faa66-7f10-41dd-a080-a00b07d37b9b"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0294d5e-4e3d-4b1c-9473-73456619eb66">
      <Terms xmlns="http://schemas.microsoft.com/office/infopath/2007/PartnerControls"/>
    </lcf76f155ced4ddcb4097134ff3c332f>
    <TaxCatchAll xmlns="6b2095e5-45cc-46a0-a5ff-7534f9b29bc9" xsi:nil="true"/>
  </documentManagement>
</p:properties>
</file>

<file path=customXml/itemProps1.xml><?xml version="1.0" encoding="utf-8"?>
<ds:datastoreItem xmlns:ds="http://schemas.openxmlformats.org/officeDocument/2006/customXml" ds:itemID="{1702993B-388D-4C85-9C86-B94E65C624BE}">
  <ds:schemaRefs>
    <ds:schemaRef ds:uri="http://schemas.microsoft.com/sharepoint/v3/contenttype/forms"/>
  </ds:schemaRefs>
</ds:datastoreItem>
</file>

<file path=customXml/itemProps2.xml><?xml version="1.0" encoding="utf-8"?>
<ds:datastoreItem xmlns:ds="http://schemas.openxmlformats.org/officeDocument/2006/customXml" ds:itemID="{50BA2F6C-D7A5-44BC-B5BA-2BE6A8A7EE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2095e5-45cc-46a0-a5ff-7534f9b29bc9"/>
    <ds:schemaRef ds:uri="d0294d5e-4e3d-4b1c-9473-73456619eb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EF82A6E-2CD3-4198-9448-59237FC5CF6C}">
  <ds:schemaRefs>
    <ds:schemaRef ds:uri="http://schemas.microsoft.com/office/2006/metadata/properties"/>
    <ds:schemaRef ds:uri="http://schemas.microsoft.com/office/infopath/2007/PartnerControls"/>
    <ds:schemaRef ds:uri="d0294d5e-4e3d-4b1c-9473-73456619eb66"/>
    <ds:schemaRef ds:uri="6b2095e5-45cc-46a0-a5ff-7534f9b29bc9"/>
  </ds:schemaRefs>
</ds:datastoreItem>
</file>

<file path=docProps/app.xml><?xml version="1.0" encoding="utf-8"?>
<Properties xmlns="http://schemas.openxmlformats.org/officeDocument/2006/extended-properties" xmlns:vt="http://schemas.openxmlformats.org/officeDocument/2006/docPropsVTypes">
  <Template>TM04033917[[fn=Berlin]]</Template>
  <TotalTime>1312</TotalTime>
  <Words>3819</Words>
  <Application>Microsoft Office PowerPoint</Application>
  <PresentationFormat>Widescreen</PresentationFormat>
  <Paragraphs>110</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Trebuchet MS</vt:lpstr>
      <vt:lpstr>Berlin</vt:lpstr>
      <vt:lpstr>RESIDENTIAL TRIP RATE VARIATION</vt:lpstr>
      <vt:lpstr>RESIDENTIAL TRIP RATE VARIATION</vt:lpstr>
      <vt:lpstr>RESIDENTIAL DEFINITIONS: OWNERSHIP</vt:lpstr>
      <vt:lpstr>RESIDENTIAL DEFINITIONS: HOUSING TYPES</vt:lpstr>
      <vt:lpstr>SUB-CATEGORIES INCLUDED IN THIS ANALYSIS</vt:lpstr>
      <vt:lpstr>METHOD OF ANALYSIS: SELECTION CRITERIA</vt:lpstr>
      <vt:lpstr>SURVEY SAMPLES</vt:lpstr>
      <vt:lpstr>METHOD OF ANALYSIS: CALCULATIONS</vt:lpstr>
      <vt:lpstr>COMPARATIVE RESULTS: TOTAL VEHICLES</vt:lpstr>
      <vt:lpstr>COMPARATIVE RESULTS: TOTAL PEOPLE</vt:lpstr>
      <vt:lpstr>COMPARATIVE RESULTS: MODAL SPLIT</vt:lpstr>
      <vt:lpstr>COMPARATIVE RESULTS: MODE SHIFT</vt:lpstr>
      <vt:lpstr>OBSERVATIONS: TRIP GENERATION COMPARISONS (VEHICLES)</vt:lpstr>
      <vt:lpstr>OBSERVATIONS: TRIP GENERATION COMPARISONS (VEHICLES)</vt:lpstr>
      <vt:lpstr>EXAMPLE OF TOTAL VEHICLES CALCULATION: 03/A (HOUSES PRIVATELY OWNED)</vt:lpstr>
      <vt:lpstr>OBSERVATIONS: TRIP GENERATION COMPARISONS (PEOPLE)</vt:lpstr>
      <vt:lpstr>OBSERVATIONS: TRIP GENERATION COMPARISONS (PEOPLE)</vt:lpstr>
      <vt:lpstr>EXAMPLE OF TOTAL PEOPLE CALCULATION: 03/A (HOUSES PRIVATELY OWNED)</vt:lpstr>
      <vt:lpstr>OBSERVATIONS: MODE SPLIT COMPARISONS</vt:lpstr>
      <vt:lpstr>OBSERVATIONS: MODE SPLIT COMPARISONS</vt:lpstr>
      <vt:lpstr>OBSERVATIONS: MODE SPLIT COMPARISONS</vt:lpstr>
      <vt:lpstr>EXAMPLE OF MODE SPLITS: 03/A (HOUSES PRIVATELY OWNED)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AD-HOC COMMISSIONED SURVEYS &amp; THE TRICS BUREAU SERVICE – AN UPDATE</dc:title>
  <dc:creator>Ian</dc:creator>
  <cp:lastModifiedBy>Ian Coles | TRICS</cp:lastModifiedBy>
  <cp:revision>163</cp:revision>
  <dcterms:created xsi:type="dcterms:W3CDTF">2016-11-21T13:17:53Z</dcterms:created>
  <dcterms:modified xsi:type="dcterms:W3CDTF">2022-12-02T10:29:50Z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0x0101001D2390692805034AA4ADB81C75174623</vt:lpwstr>
  </property>
  <property fmtid="{D5CDD505-2E9C-101B-9397-08002B2CF9AE}" pid="3" name="MediaServiceImageTags">
    <vt:lpwstr/>
  </property>
</Properties>
</file>